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85" r:id="rId5"/>
    <p:sldId id="595" r:id="rId6"/>
    <p:sldId id="287" r:id="rId7"/>
    <p:sldId id="598" r:id="rId8"/>
    <p:sldId id="1470" r:id="rId9"/>
    <p:sldId id="263" r:id="rId10"/>
    <p:sldId id="588" r:id="rId11"/>
    <p:sldId id="266" r:id="rId12"/>
    <p:sldId id="1471" r:id="rId13"/>
    <p:sldId id="1474" r:id="rId14"/>
    <p:sldId id="280" r:id="rId15"/>
    <p:sldId id="261" r:id="rId16"/>
    <p:sldId id="1472" r:id="rId17"/>
    <p:sldId id="279" r:id="rId18"/>
    <p:sldId id="282" r:id="rId19"/>
    <p:sldId id="272" r:id="rId20"/>
    <p:sldId id="14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02" y="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entury Gothic" panose="020B0502020202020204" pitchFamily="34" charset="0"/>
              </a:defRPr>
            </a:lvl1pPr>
          </a:lstStyle>
          <a:p>
            <a:fld id="{50AE5194-513B-4983-90CB-D0E7C9DB39DB}" type="datetimeFigureOut">
              <a:rPr lang="en-US" smtClean="0"/>
              <a:pPr/>
              <a:t>10/22/2020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entury Gothic" panose="020B0502020202020204" pitchFamily="34" charset="0"/>
              </a:defRPr>
            </a:lvl1pPr>
          </a:lstStyle>
          <a:p>
            <a:fld id="{44786914-884E-48D1-8E3E-006F7619FE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41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C9E1D-87DB-463A-836C-4CC3AB7BCCD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15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E94A7-C4C0-4312-9A43-1209F3AEDD1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11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E94A7-C4C0-4312-9A43-1209F3AEDD1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1" type="blank" preserve="1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C6D38E-62BA-48F9-A07C-8B40AB84A5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88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10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57114F5-82D9-4819-A438-2EE105F896CD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1279072" y="3057527"/>
            <a:ext cx="9633860" cy="3800474"/>
          </a:xfrm>
          <a:custGeom>
            <a:avLst/>
            <a:gdLst>
              <a:gd name="connsiteX0" fmla="*/ 4931228 w 9633860"/>
              <a:gd name="connsiteY0" fmla="*/ 676525 h 3800474"/>
              <a:gd name="connsiteX1" fmla="*/ 6389914 w 9633860"/>
              <a:gd name="connsiteY1" fmla="*/ 676525 h 3800474"/>
              <a:gd name="connsiteX2" fmla="*/ 6389914 w 9633860"/>
              <a:gd name="connsiteY2" fmla="*/ 3800474 h 3800474"/>
              <a:gd name="connsiteX3" fmla="*/ 4931228 w 9633860"/>
              <a:gd name="connsiteY3" fmla="*/ 3800474 h 3800474"/>
              <a:gd name="connsiteX4" fmla="*/ 0 w 9633860"/>
              <a:gd name="connsiteY4" fmla="*/ 676525 h 3800474"/>
              <a:gd name="connsiteX5" fmla="*/ 1458686 w 9633860"/>
              <a:gd name="connsiteY5" fmla="*/ 676525 h 3800474"/>
              <a:gd name="connsiteX6" fmla="*/ 1458686 w 9633860"/>
              <a:gd name="connsiteY6" fmla="*/ 3800472 h 3800474"/>
              <a:gd name="connsiteX7" fmla="*/ 0 w 9633860"/>
              <a:gd name="connsiteY7" fmla="*/ 3800472 h 3800474"/>
              <a:gd name="connsiteX8" fmla="*/ 8175174 w 9633860"/>
              <a:gd name="connsiteY8" fmla="*/ 353186 h 3800474"/>
              <a:gd name="connsiteX9" fmla="*/ 9633860 w 9633860"/>
              <a:gd name="connsiteY9" fmla="*/ 353186 h 3800474"/>
              <a:gd name="connsiteX10" fmla="*/ 9633860 w 9633860"/>
              <a:gd name="connsiteY10" fmla="*/ 3800474 h 3800474"/>
              <a:gd name="connsiteX11" fmla="*/ 8175174 w 9633860"/>
              <a:gd name="connsiteY11" fmla="*/ 3800474 h 3800474"/>
              <a:gd name="connsiteX12" fmla="*/ 3287485 w 9633860"/>
              <a:gd name="connsiteY12" fmla="*/ 353186 h 3800474"/>
              <a:gd name="connsiteX13" fmla="*/ 4746171 w 9633860"/>
              <a:gd name="connsiteY13" fmla="*/ 353186 h 3800474"/>
              <a:gd name="connsiteX14" fmla="*/ 4746171 w 9633860"/>
              <a:gd name="connsiteY14" fmla="*/ 3800473 h 3800474"/>
              <a:gd name="connsiteX15" fmla="*/ 3287485 w 9633860"/>
              <a:gd name="connsiteY15" fmla="*/ 3800473 h 3800474"/>
              <a:gd name="connsiteX16" fmla="*/ 6553201 w 9633860"/>
              <a:gd name="connsiteY16" fmla="*/ 0 h 3800474"/>
              <a:gd name="connsiteX17" fmla="*/ 8011887 w 9633860"/>
              <a:gd name="connsiteY17" fmla="*/ 0 h 3800474"/>
              <a:gd name="connsiteX18" fmla="*/ 8011887 w 9633860"/>
              <a:gd name="connsiteY18" fmla="*/ 3800474 h 3800474"/>
              <a:gd name="connsiteX19" fmla="*/ 6553201 w 9633860"/>
              <a:gd name="connsiteY19" fmla="*/ 3800474 h 3800474"/>
              <a:gd name="connsiteX20" fmla="*/ 1643743 w 9633860"/>
              <a:gd name="connsiteY20" fmla="*/ 0 h 3800474"/>
              <a:gd name="connsiteX21" fmla="*/ 3102428 w 9633860"/>
              <a:gd name="connsiteY21" fmla="*/ 0 h 3800474"/>
              <a:gd name="connsiteX22" fmla="*/ 3102428 w 9633860"/>
              <a:gd name="connsiteY22" fmla="*/ 3800472 h 3800474"/>
              <a:gd name="connsiteX23" fmla="*/ 1643743 w 9633860"/>
              <a:gd name="connsiteY23" fmla="*/ 3800472 h 380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33860" h="3800474">
                <a:moveTo>
                  <a:pt x="4931228" y="676525"/>
                </a:moveTo>
                <a:lnTo>
                  <a:pt x="6389914" y="676525"/>
                </a:lnTo>
                <a:lnTo>
                  <a:pt x="6389914" y="3800474"/>
                </a:lnTo>
                <a:lnTo>
                  <a:pt x="4931228" y="3800474"/>
                </a:lnTo>
                <a:close/>
                <a:moveTo>
                  <a:pt x="0" y="676525"/>
                </a:moveTo>
                <a:lnTo>
                  <a:pt x="1458686" y="676525"/>
                </a:lnTo>
                <a:lnTo>
                  <a:pt x="1458686" y="3800472"/>
                </a:lnTo>
                <a:lnTo>
                  <a:pt x="0" y="3800472"/>
                </a:lnTo>
                <a:close/>
                <a:moveTo>
                  <a:pt x="8175174" y="353186"/>
                </a:moveTo>
                <a:lnTo>
                  <a:pt x="9633860" y="353186"/>
                </a:lnTo>
                <a:lnTo>
                  <a:pt x="9633860" y="3800474"/>
                </a:lnTo>
                <a:lnTo>
                  <a:pt x="8175174" y="3800474"/>
                </a:lnTo>
                <a:close/>
                <a:moveTo>
                  <a:pt x="3287485" y="353186"/>
                </a:moveTo>
                <a:lnTo>
                  <a:pt x="4746171" y="353186"/>
                </a:lnTo>
                <a:lnTo>
                  <a:pt x="4746171" y="3800473"/>
                </a:lnTo>
                <a:lnTo>
                  <a:pt x="3287485" y="3800473"/>
                </a:lnTo>
                <a:close/>
                <a:moveTo>
                  <a:pt x="6553201" y="0"/>
                </a:moveTo>
                <a:lnTo>
                  <a:pt x="8011887" y="0"/>
                </a:lnTo>
                <a:lnTo>
                  <a:pt x="8011887" y="3800474"/>
                </a:lnTo>
                <a:lnTo>
                  <a:pt x="6553201" y="3800474"/>
                </a:lnTo>
                <a:close/>
                <a:moveTo>
                  <a:pt x="1643743" y="0"/>
                </a:moveTo>
                <a:lnTo>
                  <a:pt x="3102428" y="0"/>
                </a:lnTo>
                <a:lnTo>
                  <a:pt x="3102428" y="3800472"/>
                </a:lnTo>
                <a:lnTo>
                  <a:pt x="1643743" y="38004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9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2" type="blank" preserve="1">
  <p:cSld name="1_稻壳儿_刀客儿出品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707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3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06E6182-273D-42FC-A055-BBD7AF70E2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68635" y="1875932"/>
            <a:ext cx="2874819" cy="4982067"/>
          </a:xfrm>
          <a:custGeom>
            <a:avLst/>
            <a:gdLst>
              <a:gd name="connsiteX0" fmla="*/ 0 w 2874819"/>
              <a:gd name="connsiteY0" fmla="*/ 0 h 4982067"/>
              <a:gd name="connsiteX1" fmla="*/ 2874819 w 2874819"/>
              <a:gd name="connsiteY1" fmla="*/ 0 h 4982067"/>
              <a:gd name="connsiteX2" fmla="*/ 2874819 w 2874819"/>
              <a:gd name="connsiteY2" fmla="*/ 4982067 h 4982067"/>
              <a:gd name="connsiteX3" fmla="*/ 0 w 2874819"/>
              <a:gd name="connsiteY3" fmla="*/ 4982067 h 498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4819" h="4982067">
                <a:moveTo>
                  <a:pt x="0" y="0"/>
                </a:moveTo>
                <a:lnTo>
                  <a:pt x="2874819" y="0"/>
                </a:lnTo>
                <a:lnTo>
                  <a:pt x="2874819" y="4982067"/>
                </a:lnTo>
                <a:lnTo>
                  <a:pt x="0" y="498206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0978CA5-D7A2-4ED8-AC2B-52D85D2079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99762" y="678873"/>
            <a:ext cx="2874819" cy="5680363"/>
          </a:xfrm>
          <a:custGeom>
            <a:avLst/>
            <a:gdLst>
              <a:gd name="connsiteX0" fmla="*/ 0 w 2874819"/>
              <a:gd name="connsiteY0" fmla="*/ 0 h 5680363"/>
              <a:gd name="connsiteX1" fmla="*/ 2874819 w 2874819"/>
              <a:gd name="connsiteY1" fmla="*/ 0 h 5680363"/>
              <a:gd name="connsiteX2" fmla="*/ 2874819 w 2874819"/>
              <a:gd name="connsiteY2" fmla="*/ 5680363 h 5680363"/>
              <a:gd name="connsiteX3" fmla="*/ 0 w 2874819"/>
              <a:gd name="connsiteY3" fmla="*/ 5680363 h 568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4819" h="5680363">
                <a:moveTo>
                  <a:pt x="0" y="0"/>
                </a:moveTo>
                <a:lnTo>
                  <a:pt x="2874819" y="0"/>
                </a:lnTo>
                <a:lnTo>
                  <a:pt x="2874819" y="5680363"/>
                </a:lnTo>
                <a:lnTo>
                  <a:pt x="0" y="568036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1728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4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A777CEF-A159-49F1-9ABA-0F74E61F74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8961" y="1049481"/>
            <a:ext cx="2715658" cy="2292508"/>
          </a:xfrm>
          <a:custGeom>
            <a:avLst/>
            <a:gdLst>
              <a:gd name="connsiteX0" fmla="*/ 0 w 2715658"/>
              <a:gd name="connsiteY0" fmla="*/ 0 h 2292508"/>
              <a:gd name="connsiteX1" fmla="*/ 2715658 w 2715658"/>
              <a:gd name="connsiteY1" fmla="*/ 0 h 2292508"/>
              <a:gd name="connsiteX2" fmla="*/ 2715658 w 2715658"/>
              <a:gd name="connsiteY2" fmla="*/ 2292508 h 2292508"/>
              <a:gd name="connsiteX3" fmla="*/ 0 w 2715658"/>
              <a:gd name="connsiteY3" fmla="*/ 2292508 h 229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658" h="2292508">
                <a:moveTo>
                  <a:pt x="0" y="0"/>
                </a:moveTo>
                <a:lnTo>
                  <a:pt x="2715658" y="0"/>
                </a:lnTo>
                <a:lnTo>
                  <a:pt x="2715658" y="2292508"/>
                </a:lnTo>
                <a:lnTo>
                  <a:pt x="0" y="229250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47F782F-71AD-4BD3-B446-798524565C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74319" y="1049482"/>
            <a:ext cx="2715658" cy="2292508"/>
          </a:xfrm>
          <a:custGeom>
            <a:avLst/>
            <a:gdLst>
              <a:gd name="connsiteX0" fmla="*/ 0 w 2715658"/>
              <a:gd name="connsiteY0" fmla="*/ 0 h 2292508"/>
              <a:gd name="connsiteX1" fmla="*/ 2715658 w 2715658"/>
              <a:gd name="connsiteY1" fmla="*/ 0 h 2292508"/>
              <a:gd name="connsiteX2" fmla="*/ 2715658 w 2715658"/>
              <a:gd name="connsiteY2" fmla="*/ 2292508 h 2292508"/>
              <a:gd name="connsiteX3" fmla="*/ 0 w 2715658"/>
              <a:gd name="connsiteY3" fmla="*/ 2292508 h 229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658" h="2292508">
                <a:moveTo>
                  <a:pt x="0" y="0"/>
                </a:moveTo>
                <a:lnTo>
                  <a:pt x="2715658" y="0"/>
                </a:lnTo>
                <a:lnTo>
                  <a:pt x="2715658" y="2292508"/>
                </a:lnTo>
                <a:lnTo>
                  <a:pt x="0" y="229250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C72EB2F-4621-484E-BE4E-EA68DABEB0C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68961" y="3516010"/>
            <a:ext cx="2715658" cy="2292508"/>
          </a:xfrm>
          <a:custGeom>
            <a:avLst/>
            <a:gdLst>
              <a:gd name="connsiteX0" fmla="*/ 0 w 2715658"/>
              <a:gd name="connsiteY0" fmla="*/ 0 h 2292508"/>
              <a:gd name="connsiteX1" fmla="*/ 2715658 w 2715658"/>
              <a:gd name="connsiteY1" fmla="*/ 0 h 2292508"/>
              <a:gd name="connsiteX2" fmla="*/ 2715658 w 2715658"/>
              <a:gd name="connsiteY2" fmla="*/ 2292508 h 2292508"/>
              <a:gd name="connsiteX3" fmla="*/ 0 w 2715658"/>
              <a:gd name="connsiteY3" fmla="*/ 2292508 h 229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658" h="2292508">
                <a:moveTo>
                  <a:pt x="0" y="0"/>
                </a:moveTo>
                <a:lnTo>
                  <a:pt x="2715658" y="0"/>
                </a:lnTo>
                <a:lnTo>
                  <a:pt x="2715658" y="2292508"/>
                </a:lnTo>
                <a:lnTo>
                  <a:pt x="0" y="229250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7DE50D3-965A-4DB8-ACF7-2B030D2894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74318" y="3516009"/>
            <a:ext cx="2715658" cy="2292508"/>
          </a:xfrm>
          <a:custGeom>
            <a:avLst/>
            <a:gdLst>
              <a:gd name="connsiteX0" fmla="*/ 0 w 2715658"/>
              <a:gd name="connsiteY0" fmla="*/ 0 h 2292508"/>
              <a:gd name="connsiteX1" fmla="*/ 2715658 w 2715658"/>
              <a:gd name="connsiteY1" fmla="*/ 0 h 2292508"/>
              <a:gd name="connsiteX2" fmla="*/ 2715658 w 2715658"/>
              <a:gd name="connsiteY2" fmla="*/ 2292508 h 2292508"/>
              <a:gd name="connsiteX3" fmla="*/ 0 w 2715658"/>
              <a:gd name="connsiteY3" fmla="*/ 2292508 h 229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658" h="2292508">
                <a:moveTo>
                  <a:pt x="0" y="0"/>
                </a:moveTo>
                <a:lnTo>
                  <a:pt x="2715658" y="0"/>
                </a:lnTo>
                <a:lnTo>
                  <a:pt x="2715658" y="2292508"/>
                </a:lnTo>
                <a:lnTo>
                  <a:pt x="0" y="229250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33538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5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E40F060-0496-4645-BA89-CAEE01FDFE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2528" y="-1"/>
            <a:ext cx="3934691" cy="6858000"/>
          </a:xfrm>
          <a:custGeom>
            <a:avLst/>
            <a:gdLst>
              <a:gd name="connsiteX0" fmla="*/ 0 w 3934691"/>
              <a:gd name="connsiteY0" fmla="*/ 0 h 6858000"/>
              <a:gd name="connsiteX1" fmla="*/ 3934691 w 3934691"/>
              <a:gd name="connsiteY1" fmla="*/ 0 h 6858000"/>
              <a:gd name="connsiteX2" fmla="*/ 3934691 w 3934691"/>
              <a:gd name="connsiteY2" fmla="*/ 6858000 h 6858000"/>
              <a:gd name="connsiteX3" fmla="*/ 0 w 39346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4691" h="6858000">
                <a:moveTo>
                  <a:pt x="0" y="0"/>
                </a:moveTo>
                <a:lnTo>
                  <a:pt x="3934691" y="0"/>
                </a:lnTo>
                <a:lnTo>
                  <a:pt x="3934691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16538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6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629ABD6-1F5F-4C93-B7CB-E7E2EC8C1D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6746" y="3962400"/>
            <a:ext cx="3255818" cy="2895600"/>
          </a:xfrm>
          <a:custGeom>
            <a:avLst/>
            <a:gdLst>
              <a:gd name="connsiteX0" fmla="*/ 0 w 3255818"/>
              <a:gd name="connsiteY0" fmla="*/ 0 h 2895600"/>
              <a:gd name="connsiteX1" fmla="*/ 3255818 w 3255818"/>
              <a:gd name="connsiteY1" fmla="*/ 0 h 2895600"/>
              <a:gd name="connsiteX2" fmla="*/ 3255818 w 3255818"/>
              <a:gd name="connsiteY2" fmla="*/ 2895600 h 2895600"/>
              <a:gd name="connsiteX3" fmla="*/ 0 w 3255818"/>
              <a:gd name="connsiteY3" fmla="*/ 2895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818" h="2895600">
                <a:moveTo>
                  <a:pt x="0" y="0"/>
                </a:moveTo>
                <a:lnTo>
                  <a:pt x="3255818" y="0"/>
                </a:lnTo>
                <a:lnTo>
                  <a:pt x="3255818" y="2895600"/>
                </a:lnTo>
                <a:lnTo>
                  <a:pt x="0" y="28956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724C7BC-DF63-4E8A-95CF-D208EE1BE19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68090" y="3962400"/>
            <a:ext cx="3255818" cy="2895600"/>
          </a:xfrm>
          <a:custGeom>
            <a:avLst/>
            <a:gdLst>
              <a:gd name="connsiteX0" fmla="*/ 0 w 3255818"/>
              <a:gd name="connsiteY0" fmla="*/ 0 h 2895600"/>
              <a:gd name="connsiteX1" fmla="*/ 3255818 w 3255818"/>
              <a:gd name="connsiteY1" fmla="*/ 0 h 2895600"/>
              <a:gd name="connsiteX2" fmla="*/ 3255818 w 3255818"/>
              <a:gd name="connsiteY2" fmla="*/ 2895600 h 2895600"/>
              <a:gd name="connsiteX3" fmla="*/ 0 w 3255818"/>
              <a:gd name="connsiteY3" fmla="*/ 2895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818" h="2895600">
                <a:moveTo>
                  <a:pt x="0" y="0"/>
                </a:moveTo>
                <a:lnTo>
                  <a:pt x="3255818" y="0"/>
                </a:lnTo>
                <a:lnTo>
                  <a:pt x="3255818" y="2895600"/>
                </a:lnTo>
                <a:lnTo>
                  <a:pt x="0" y="28956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9841856-D793-40C5-9500-7442C8A4BE4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59436" y="3962400"/>
            <a:ext cx="3255818" cy="2895600"/>
          </a:xfrm>
          <a:custGeom>
            <a:avLst/>
            <a:gdLst>
              <a:gd name="connsiteX0" fmla="*/ 0 w 3255818"/>
              <a:gd name="connsiteY0" fmla="*/ 0 h 2895600"/>
              <a:gd name="connsiteX1" fmla="*/ 3255818 w 3255818"/>
              <a:gd name="connsiteY1" fmla="*/ 0 h 2895600"/>
              <a:gd name="connsiteX2" fmla="*/ 3255818 w 3255818"/>
              <a:gd name="connsiteY2" fmla="*/ 2895600 h 2895600"/>
              <a:gd name="connsiteX3" fmla="*/ 0 w 3255818"/>
              <a:gd name="connsiteY3" fmla="*/ 2895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818" h="2895600">
                <a:moveTo>
                  <a:pt x="0" y="0"/>
                </a:moveTo>
                <a:lnTo>
                  <a:pt x="3255818" y="0"/>
                </a:lnTo>
                <a:lnTo>
                  <a:pt x="3255818" y="2895600"/>
                </a:lnTo>
                <a:lnTo>
                  <a:pt x="0" y="28956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6720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7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826387" y="0"/>
            <a:ext cx="2365613" cy="6858000"/>
          </a:xfrm>
          <a:prstGeom prst="rect">
            <a:avLst/>
          </a:prstGeom>
          <a:noFill/>
        </p:spPr>
        <p:txBody>
          <a:bodyPr/>
          <a:lstStyle/>
          <a:p>
            <a:endParaRPr lang="id-ID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4944D5C-5ECA-4A2E-8429-889E71A00F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60774" y="0"/>
            <a:ext cx="2365613" cy="6858000"/>
          </a:xfrm>
          <a:prstGeom prst="rect">
            <a:avLst/>
          </a:prstGeom>
          <a:noFill/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3940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8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CCF4146-E1CB-4577-8178-0B0C983FF4B1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665522" y="2"/>
            <a:ext cx="2135184" cy="2003366"/>
          </a:xfrm>
          <a:custGeom>
            <a:avLst/>
            <a:gdLst>
              <a:gd name="connsiteX0" fmla="*/ 0 w 2135184"/>
              <a:gd name="connsiteY0" fmla="*/ 0 h 2003366"/>
              <a:gd name="connsiteX1" fmla="*/ 2135184 w 2135184"/>
              <a:gd name="connsiteY1" fmla="*/ 0 h 2003366"/>
              <a:gd name="connsiteX2" fmla="*/ 2135184 w 2135184"/>
              <a:gd name="connsiteY2" fmla="*/ 2003366 h 2003366"/>
              <a:gd name="connsiteX3" fmla="*/ 0 w 2135184"/>
              <a:gd name="connsiteY3" fmla="*/ 2003366 h 200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5184" h="2003366">
                <a:moveTo>
                  <a:pt x="0" y="0"/>
                </a:moveTo>
                <a:lnTo>
                  <a:pt x="2135184" y="0"/>
                </a:lnTo>
                <a:lnTo>
                  <a:pt x="2135184" y="2003366"/>
                </a:lnTo>
                <a:lnTo>
                  <a:pt x="0" y="20033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AA5C39B-99B3-4517-93B6-6BC6D0198C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56816" y="2"/>
            <a:ext cx="2135184" cy="2003366"/>
          </a:xfrm>
          <a:custGeom>
            <a:avLst/>
            <a:gdLst>
              <a:gd name="connsiteX0" fmla="*/ 0 w 2135184"/>
              <a:gd name="connsiteY0" fmla="*/ 0 h 2003366"/>
              <a:gd name="connsiteX1" fmla="*/ 2135184 w 2135184"/>
              <a:gd name="connsiteY1" fmla="*/ 0 h 2003366"/>
              <a:gd name="connsiteX2" fmla="*/ 2135184 w 2135184"/>
              <a:gd name="connsiteY2" fmla="*/ 2003366 h 2003366"/>
              <a:gd name="connsiteX3" fmla="*/ 0 w 2135184"/>
              <a:gd name="connsiteY3" fmla="*/ 2003366 h 200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5184" h="2003366">
                <a:moveTo>
                  <a:pt x="0" y="0"/>
                </a:moveTo>
                <a:lnTo>
                  <a:pt x="2135184" y="0"/>
                </a:lnTo>
                <a:lnTo>
                  <a:pt x="2135184" y="2003366"/>
                </a:lnTo>
                <a:lnTo>
                  <a:pt x="0" y="20033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E67D5AE-A913-436B-88F7-853DBC40B5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056816" y="2261062"/>
            <a:ext cx="2135184" cy="2338648"/>
          </a:xfrm>
          <a:custGeom>
            <a:avLst/>
            <a:gdLst>
              <a:gd name="connsiteX0" fmla="*/ 0 w 2135184"/>
              <a:gd name="connsiteY0" fmla="*/ 0 h 2338648"/>
              <a:gd name="connsiteX1" fmla="*/ 2135184 w 2135184"/>
              <a:gd name="connsiteY1" fmla="*/ 0 h 2338648"/>
              <a:gd name="connsiteX2" fmla="*/ 2135184 w 2135184"/>
              <a:gd name="connsiteY2" fmla="*/ 2338648 h 2338648"/>
              <a:gd name="connsiteX3" fmla="*/ 0 w 2135184"/>
              <a:gd name="connsiteY3" fmla="*/ 2338648 h 2338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5184" h="2338648">
                <a:moveTo>
                  <a:pt x="0" y="0"/>
                </a:moveTo>
                <a:lnTo>
                  <a:pt x="2135184" y="0"/>
                </a:lnTo>
                <a:lnTo>
                  <a:pt x="2135184" y="2338648"/>
                </a:lnTo>
                <a:lnTo>
                  <a:pt x="0" y="23386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846022B-94CB-4A25-8EFA-56A32DCC3D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65522" y="2261062"/>
            <a:ext cx="2135184" cy="2338648"/>
          </a:xfrm>
          <a:custGeom>
            <a:avLst/>
            <a:gdLst>
              <a:gd name="connsiteX0" fmla="*/ 0 w 2135184"/>
              <a:gd name="connsiteY0" fmla="*/ 0 h 2338648"/>
              <a:gd name="connsiteX1" fmla="*/ 2135184 w 2135184"/>
              <a:gd name="connsiteY1" fmla="*/ 0 h 2338648"/>
              <a:gd name="connsiteX2" fmla="*/ 2135184 w 2135184"/>
              <a:gd name="connsiteY2" fmla="*/ 2338648 h 2338648"/>
              <a:gd name="connsiteX3" fmla="*/ 0 w 2135184"/>
              <a:gd name="connsiteY3" fmla="*/ 2338648 h 2338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5184" h="2338648">
                <a:moveTo>
                  <a:pt x="0" y="0"/>
                </a:moveTo>
                <a:lnTo>
                  <a:pt x="2135184" y="0"/>
                </a:lnTo>
                <a:lnTo>
                  <a:pt x="2135184" y="2338648"/>
                </a:lnTo>
                <a:lnTo>
                  <a:pt x="0" y="23386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49AF7412-A1C5-444A-953C-3B716A9742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5522" y="4854635"/>
            <a:ext cx="2135184" cy="2003366"/>
          </a:xfrm>
          <a:custGeom>
            <a:avLst/>
            <a:gdLst>
              <a:gd name="connsiteX0" fmla="*/ 0 w 2135184"/>
              <a:gd name="connsiteY0" fmla="*/ 0 h 2003366"/>
              <a:gd name="connsiteX1" fmla="*/ 2135184 w 2135184"/>
              <a:gd name="connsiteY1" fmla="*/ 0 h 2003366"/>
              <a:gd name="connsiteX2" fmla="*/ 2135184 w 2135184"/>
              <a:gd name="connsiteY2" fmla="*/ 2003366 h 2003366"/>
              <a:gd name="connsiteX3" fmla="*/ 0 w 2135184"/>
              <a:gd name="connsiteY3" fmla="*/ 2003366 h 200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5184" h="2003366">
                <a:moveTo>
                  <a:pt x="0" y="0"/>
                </a:moveTo>
                <a:lnTo>
                  <a:pt x="2135184" y="0"/>
                </a:lnTo>
                <a:lnTo>
                  <a:pt x="2135184" y="2003366"/>
                </a:lnTo>
                <a:lnTo>
                  <a:pt x="0" y="20033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1F5151F-7A39-4FCB-9971-FC8C90FD03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056816" y="4854635"/>
            <a:ext cx="2135184" cy="2003366"/>
          </a:xfrm>
          <a:custGeom>
            <a:avLst/>
            <a:gdLst>
              <a:gd name="connsiteX0" fmla="*/ 0 w 2135184"/>
              <a:gd name="connsiteY0" fmla="*/ 0 h 2003366"/>
              <a:gd name="connsiteX1" fmla="*/ 2135184 w 2135184"/>
              <a:gd name="connsiteY1" fmla="*/ 0 h 2003366"/>
              <a:gd name="connsiteX2" fmla="*/ 2135184 w 2135184"/>
              <a:gd name="connsiteY2" fmla="*/ 2003366 h 2003366"/>
              <a:gd name="connsiteX3" fmla="*/ 0 w 2135184"/>
              <a:gd name="connsiteY3" fmla="*/ 2003366 h 200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5184" h="2003366">
                <a:moveTo>
                  <a:pt x="0" y="0"/>
                </a:moveTo>
                <a:lnTo>
                  <a:pt x="2135184" y="0"/>
                </a:lnTo>
                <a:lnTo>
                  <a:pt x="2135184" y="2003366"/>
                </a:lnTo>
                <a:lnTo>
                  <a:pt x="0" y="20033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1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稻壳儿_刀客儿出品_9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62B14F9-9210-4F33-A88E-CE3E69320C9C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2" y="0"/>
            <a:ext cx="2498782" cy="3272750"/>
          </a:xfrm>
          <a:custGeom>
            <a:avLst/>
            <a:gdLst>
              <a:gd name="connsiteX0" fmla="*/ 0 w 2498782"/>
              <a:gd name="connsiteY0" fmla="*/ 0 h 3272750"/>
              <a:gd name="connsiteX1" fmla="*/ 2498782 w 2498782"/>
              <a:gd name="connsiteY1" fmla="*/ 0 h 3272750"/>
              <a:gd name="connsiteX2" fmla="*/ 2498782 w 2498782"/>
              <a:gd name="connsiteY2" fmla="*/ 3272750 h 3272750"/>
              <a:gd name="connsiteX3" fmla="*/ 0 w 2498782"/>
              <a:gd name="connsiteY3" fmla="*/ 3272750 h 327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8782" h="3272750">
                <a:moveTo>
                  <a:pt x="0" y="0"/>
                </a:moveTo>
                <a:lnTo>
                  <a:pt x="2498782" y="0"/>
                </a:lnTo>
                <a:lnTo>
                  <a:pt x="2498782" y="3272750"/>
                </a:lnTo>
                <a:lnTo>
                  <a:pt x="0" y="327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2CAA045-E824-4A24-80C4-9357050397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" y="3585250"/>
            <a:ext cx="2498782" cy="3272750"/>
          </a:xfrm>
          <a:custGeom>
            <a:avLst/>
            <a:gdLst>
              <a:gd name="connsiteX0" fmla="*/ 0 w 2498782"/>
              <a:gd name="connsiteY0" fmla="*/ 0 h 3272750"/>
              <a:gd name="connsiteX1" fmla="*/ 2498782 w 2498782"/>
              <a:gd name="connsiteY1" fmla="*/ 0 h 3272750"/>
              <a:gd name="connsiteX2" fmla="*/ 2498782 w 2498782"/>
              <a:gd name="connsiteY2" fmla="*/ 3272750 h 3272750"/>
              <a:gd name="connsiteX3" fmla="*/ 0 w 2498782"/>
              <a:gd name="connsiteY3" fmla="*/ 3272750 h 327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8782" h="3272750">
                <a:moveTo>
                  <a:pt x="0" y="0"/>
                </a:moveTo>
                <a:lnTo>
                  <a:pt x="2498782" y="0"/>
                </a:lnTo>
                <a:lnTo>
                  <a:pt x="2498782" y="3272750"/>
                </a:lnTo>
                <a:lnTo>
                  <a:pt x="0" y="327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89AE7F9-7A5F-4477-9A18-21015EFD57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86745" y="3585250"/>
            <a:ext cx="2498782" cy="3272750"/>
          </a:xfrm>
          <a:custGeom>
            <a:avLst/>
            <a:gdLst>
              <a:gd name="connsiteX0" fmla="*/ 0 w 2498782"/>
              <a:gd name="connsiteY0" fmla="*/ 0 h 3272750"/>
              <a:gd name="connsiteX1" fmla="*/ 2498782 w 2498782"/>
              <a:gd name="connsiteY1" fmla="*/ 0 h 3272750"/>
              <a:gd name="connsiteX2" fmla="*/ 2498782 w 2498782"/>
              <a:gd name="connsiteY2" fmla="*/ 3272750 h 3272750"/>
              <a:gd name="connsiteX3" fmla="*/ 0 w 2498782"/>
              <a:gd name="connsiteY3" fmla="*/ 3272750 h 327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8782" h="3272750">
                <a:moveTo>
                  <a:pt x="0" y="0"/>
                </a:moveTo>
                <a:lnTo>
                  <a:pt x="2498782" y="0"/>
                </a:lnTo>
                <a:lnTo>
                  <a:pt x="2498782" y="3272750"/>
                </a:lnTo>
                <a:lnTo>
                  <a:pt x="0" y="327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AAA1C70-EF35-4477-B30A-ABE50C1AF6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86745" y="0"/>
            <a:ext cx="2498782" cy="3272750"/>
          </a:xfrm>
          <a:custGeom>
            <a:avLst/>
            <a:gdLst>
              <a:gd name="connsiteX0" fmla="*/ 0 w 2498782"/>
              <a:gd name="connsiteY0" fmla="*/ 0 h 3272750"/>
              <a:gd name="connsiteX1" fmla="*/ 2498782 w 2498782"/>
              <a:gd name="connsiteY1" fmla="*/ 0 h 3272750"/>
              <a:gd name="connsiteX2" fmla="*/ 2498782 w 2498782"/>
              <a:gd name="connsiteY2" fmla="*/ 3272750 h 3272750"/>
              <a:gd name="connsiteX3" fmla="*/ 0 w 2498782"/>
              <a:gd name="connsiteY3" fmla="*/ 3272750 h 327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8782" h="3272750">
                <a:moveTo>
                  <a:pt x="0" y="0"/>
                </a:moveTo>
                <a:lnTo>
                  <a:pt x="2498782" y="0"/>
                </a:lnTo>
                <a:lnTo>
                  <a:pt x="2498782" y="3272750"/>
                </a:lnTo>
                <a:lnTo>
                  <a:pt x="0" y="327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08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ED7183-424D-4B04-941F-4DEDDD2B1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66769-3DC0-458D-AC59-4A0B19E0F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0D520-F6F9-4B0F-BBB5-7BD533CBA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08D9F-211A-4A75-AB48-EFD000CED836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DE994-D57F-42B2-87ED-5E14CC686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B039A-75A8-43AE-A67B-C60121A64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2E2D4-E5D5-4A7E-AE84-DDCB93086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6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稻壳儿_刀客儿出品_1" hidden="1">
            <a:extLst>
              <a:ext uri="{FF2B5EF4-FFF2-40B4-BE49-F238E27FC236}">
                <a16:creationId xmlns:a16="http://schemas.microsoft.com/office/drawing/2014/main" id="{389ACE32-C8A7-431A-9545-29080033378A}"/>
              </a:ext>
            </a:extLst>
          </p:cNvPr>
          <p:cNvSpPr txBox="1"/>
          <p:nvPr/>
        </p:nvSpPr>
        <p:spPr>
          <a:xfrm>
            <a:off x="1790024" y="2290249"/>
            <a:ext cx="8611951" cy="157184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叶根友唐楷简" panose="02010601030101010101" pitchFamily="2" charset="-122"/>
                <a:ea typeface="叶根友唐楷简" panose="02010601030101010101" pitchFamily="2" charset="-122"/>
              </a:rPr>
              <a:t>水彩风大气模板</a:t>
            </a:r>
            <a:endParaRPr lang="en-US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叶根友唐楷简" panose="02010601030101010101" pitchFamily="2" charset="-122"/>
              <a:ea typeface="叶根友唐楷简" panose="02010601030101010101" pitchFamily="2" charset="-122"/>
            </a:endParaRPr>
          </a:p>
        </p:txBody>
      </p:sp>
      <p:sp>
        <p:nvSpPr>
          <p:cNvPr id="18" name="稻壳儿_刀客儿出品_3">
            <a:extLst>
              <a:ext uri="{FF2B5EF4-FFF2-40B4-BE49-F238E27FC236}">
                <a16:creationId xmlns:a16="http://schemas.microsoft.com/office/drawing/2014/main" id="{57454989-B564-473E-869C-347B925E5D94}"/>
              </a:ext>
            </a:extLst>
          </p:cNvPr>
          <p:cNvSpPr/>
          <p:nvPr/>
        </p:nvSpPr>
        <p:spPr>
          <a:xfrm>
            <a:off x="5409300" y="4989207"/>
            <a:ext cx="1373401" cy="4001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17" name="稻壳儿_刀客儿出品_4">
            <a:extLst>
              <a:ext uri="{FF2B5EF4-FFF2-40B4-BE49-F238E27FC236}">
                <a16:creationId xmlns:a16="http://schemas.microsoft.com/office/drawing/2014/main" id="{38826B29-C4E6-4489-9325-91A83B567553}"/>
              </a:ext>
            </a:extLst>
          </p:cNvPr>
          <p:cNvSpPr txBox="1"/>
          <p:nvPr/>
        </p:nvSpPr>
        <p:spPr>
          <a:xfrm>
            <a:off x="5465609" y="5011509"/>
            <a:ext cx="1261233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森焱创意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稻壳儿_刀客儿出品_5">
            <a:extLst>
              <a:ext uri="{FF2B5EF4-FFF2-40B4-BE49-F238E27FC236}">
                <a16:creationId xmlns:a16="http://schemas.microsoft.com/office/drawing/2014/main" id="{AA0095FF-D515-4927-BA1D-7BBDDC4EDA5E}"/>
              </a:ext>
            </a:extLst>
          </p:cNvPr>
          <p:cNvSpPr txBox="1"/>
          <p:nvPr/>
        </p:nvSpPr>
        <p:spPr>
          <a:xfrm>
            <a:off x="1580833" y="1667253"/>
            <a:ext cx="9030335" cy="221817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段宁毛笔行书(修订版）" panose="03000509000000000000" pitchFamily="65" charset="-122"/>
                <a:ea typeface="段宁毛笔行书(修订版）" panose="03000509000000000000" pitchFamily="65" charset="-122"/>
              </a:rPr>
              <a:t>水彩风模板</a:t>
            </a:r>
            <a:endParaRPr lang="en-US" sz="13800" dirty="0"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段宁毛笔行书(修订版）" panose="03000509000000000000" pitchFamily="65" charset="-122"/>
              <a:ea typeface="段宁毛笔行书(修订版）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94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稻壳儿_刀客儿出品_1"/>
          <p:cNvSpPr>
            <a:spLocks noChangeArrowheads="1"/>
          </p:cNvSpPr>
          <p:nvPr/>
        </p:nvSpPr>
        <p:spPr bwMode="auto">
          <a:xfrm>
            <a:off x="6359920" y="4200395"/>
            <a:ext cx="1426528" cy="1424993"/>
          </a:xfrm>
          <a:prstGeom prst="ellipse">
            <a:avLst/>
          </a:prstGeom>
          <a:solidFill>
            <a:schemeClr val="accent6"/>
          </a:solidFill>
          <a:ln w="12700" cap="flat" cmpd="sng" algn="ctr">
            <a:noFill/>
            <a:prstDash val="solid"/>
          </a:ln>
          <a:effectLst/>
        </p:spPr>
        <p:txBody>
          <a:bodyPr lIns="90000" tIns="46800" rIns="90000" bIns="46800" rtlCol="0" anchor="b"/>
          <a:lstStyle/>
          <a:p>
            <a:pPr algn="ctr" defTabSz="1217265"/>
            <a:endParaRPr lang="en-US" sz="1997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稻壳儿_刀客儿出品_2"/>
          <p:cNvSpPr>
            <a:spLocks/>
          </p:cNvSpPr>
          <p:nvPr/>
        </p:nvSpPr>
        <p:spPr bwMode="auto">
          <a:xfrm>
            <a:off x="4363841" y="4198965"/>
            <a:ext cx="3422606" cy="1427852"/>
          </a:xfrm>
          <a:custGeom>
            <a:avLst/>
            <a:gdLst>
              <a:gd name="T0" fmla="*/ 227 w 1091"/>
              <a:gd name="T1" fmla="*/ 455 h 455"/>
              <a:gd name="T2" fmla="*/ 390 w 1091"/>
              <a:gd name="T3" fmla="*/ 386 h 455"/>
              <a:gd name="T4" fmla="*/ 545 w 1091"/>
              <a:gd name="T5" fmla="*/ 322 h 455"/>
              <a:gd name="T6" fmla="*/ 699 w 1091"/>
              <a:gd name="T7" fmla="*/ 386 h 455"/>
              <a:gd name="T8" fmla="*/ 864 w 1091"/>
              <a:gd name="T9" fmla="*/ 455 h 455"/>
              <a:gd name="T10" fmla="*/ 1091 w 1091"/>
              <a:gd name="T11" fmla="*/ 228 h 455"/>
              <a:gd name="T12" fmla="*/ 864 w 1091"/>
              <a:gd name="T13" fmla="*/ 0 h 455"/>
              <a:gd name="T14" fmla="*/ 699 w 1091"/>
              <a:gd name="T15" fmla="*/ 70 h 455"/>
              <a:gd name="T16" fmla="*/ 545 w 1091"/>
              <a:gd name="T17" fmla="*/ 134 h 455"/>
              <a:gd name="T18" fmla="*/ 391 w 1091"/>
              <a:gd name="T19" fmla="*/ 70 h 455"/>
              <a:gd name="T20" fmla="*/ 227 w 1091"/>
              <a:gd name="T21" fmla="*/ 0 h 455"/>
              <a:gd name="T22" fmla="*/ 0 w 1091"/>
              <a:gd name="T23" fmla="*/ 228 h 455"/>
              <a:gd name="T24" fmla="*/ 227 w 1091"/>
              <a:gd name="T25" fmla="*/ 455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1" h="455">
                <a:moveTo>
                  <a:pt x="227" y="455"/>
                </a:moveTo>
                <a:cubicBezTo>
                  <a:pt x="291" y="455"/>
                  <a:pt x="349" y="429"/>
                  <a:pt x="390" y="386"/>
                </a:cubicBezTo>
                <a:cubicBezTo>
                  <a:pt x="430" y="346"/>
                  <a:pt x="485" y="322"/>
                  <a:pt x="545" y="322"/>
                </a:cubicBezTo>
                <a:cubicBezTo>
                  <a:pt x="606" y="322"/>
                  <a:pt x="660" y="346"/>
                  <a:pt x="699" y="386"/>
                </a:cubicBezTo>
                <a:cubicBezTo>
                  <a:pt x="741" y="429"/>
                  <a:pt x="799" y="455"/>
                  <a:pt x="864" y="455"/>
                </a:cubicBezTo>
                <a:cubicBezTo>
                  <a:pt x="989" y="455"/>
                  <a:pt x="1091" y="354"/>
                  <a:pt x="1091" y="228"/>
                </a:cubicBezTo>
                <a:cubicBezTo>
                  <a:pt x="1091" y="102"/>
                  <a:pt x="989" y="0"/>
                  <a:pt x="864" y="0"/>
                </a:cubicBezTo>
                <a:cubicBezTo>
                  <a:pt x="799" y="0"/>
                  <a:pt x="741" y="27"/>
                  <a:pt x="699" y="70"/>
                </a:cubicBezTo>
                <a:cubicBezTo>
                  <a:pt x="660" y="110"/>
                  <a:pt x="606" y="134"/>
                  <a:pt x="545" y="134"/>
                </a:cubicBezTo>
                <a:cubicBezTo>
                  <a:pt x="485" y="134"/>
                  <a:pt x="430" y="110"/>
                  <a:pt x="391" y="70"/>
                </a:cubicBezTo>
                <a:cubicBezTo>
                  <a:pt x="350" y="27"/>
                  <a:pt x="291" y="0"/>
                  <a:pt x="227" y="0"/>
                </a:cubicBezTo>
                <a:cubicBezTo>
                  <a:pt x="102" y="0"/>
                  <a:pt x="0" y="102"/>
                  <a:pt x="0" y="228"/>
                </a:cubicBezTo>
                <a:cubicBezTo>
                  <a:pt x="0" y="354"/>
                  <a:pt x="102" y="455"/>
                  <a:pt x="227" y="455"/>
                </a:cubicBezTo>
                <a:close/>
              </a:path>
            </a:pathLst>
          </a:custGeom>
          <a:solidFill>
            <a:schemeClr val="accent4"/>
          </a:solidFill>
          <a:ln w="12700" cap="flat" cmpd="sng" algn="ctr">
            <a:noFill/>
            <a:prstDash val="solid"/>
          </a:ln>
          <a:effectLst/>
        </p:spPr>
        <p:txBody>
          <a:bodyPr lIns="90000" tIns="46800" rIns="90000" bIns="46800" rtlCol="0" anchor="b"/>
          <a:lstStyle/>
          <a:p>
            <a:pPr algn="ctr" defTabSz="1217265"/>
            <a:endParaRPr lang="en-US" sz="1997" ker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稻壳儿_刀客儿出品_3"/>
          <p:cNvSpPr>
            <a:spLocks/>
          </p:cNvSpPr>
          <p:nvPr/>
        </p:nvSpPr>
        <p:spPr bwMode="auto">
          <a:xfrm>
            <a:off x="4363842" y="2204211"/>
            <a:ext cx="1423878" cy="3422606"/>
          </a:xfrm>
          <a:custGeom>
            <a:avLst/>
            <a:gdLst>
              <a:gd name="T0" fmla="*/ 454 w 454"/>
              <a:gd name="T1" fmla="*/ 864 h 1091"/>
              <a:gd name="T2" fmla="*/ 384 w 454"/>
              <a:gd name="T3" fmla="*/ 700 h 1091"/>
              <a:gd name="T4" fmla="*/ 321 w 454"/>
              <a:gd name="T5" fmla="*/ 546 h 1091"/>
              <a:gd name="T6" fmla="*/ 384 w 454"/>
              <a:gd name="T7" fmla="*/ 391 h 1091"/>
              <a:gd name="T8" fmla="*/ 454 w 454"/>
              <a:gd name="T9" fmla="*/ 228 h 1091"/>
              <a:gd name="T10" fmla="*/ 227 w 454"/>
              <a:gd name="T11" fmla="*/ 0 h 1091"/>
              <a:gd name="T12" fmla="*/ 0 w 454"/>
              <a:gd name="T13" fmla="*/ 228 h 1091"/>
              <a:gd name="T14" fmla="*/ 69 w 454"/>
              <a:gd name="T15" fmla="*/ 392 h 1091"/>
              <a:gd name="T16" fmla="*/ 133 w 454"/>
              <a:gd name="T17" fmla="*/ 546 h 1091"/>
              <a:gd name="T18" fmla="*/ 69 w 454"/>
              <a:gd name="T19" fmla="*/ 700 h 1091"/>
              <a:gd name="T20" fmla="*/ 0 w 454"/>
              <a:gd name="T21" fmla="*/ 864 h 1091"/>
              <a:gd name="T22" fmla="*/ 227 w 454"/>
              <a:gd name="T23" fmla="*/ 1091 h 1091"/>
              <a:gd name="T24" fmla="*/ 454 w 454"/>
              <a:gd name="T25" fmla="*/ 864 h 1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54" h="1091">
                <a:moveTo>
                  <a:pt x="454" y="864"/>
                </a:moveTo>
                <a:cubicBezTo>
                  <a:pt x="454" y="799"/>
                  <a:pt x="427" y="742"/>
                  <a:pt x="384" y="700"/>
                </a:cubicBezTo>
                <a:cubicBezTo>
                  <a:pt x="345" y="661"/>
                  <a:pt x="321" y="606"/>
                  <a:pt x="321" y="546"/>
                </a:cubicBezTo>
                <a:cubicBezTo>
                  <a:pt x="321" y="486"/>
                  <a:pt x="345" y="431"/>
                  <a:pt x="384" y="391"/>
                </a:cubicBezTo>
                <a:cubicBezTo>
                  <a:pt x="427" y="350"/>
                  <a:pt x="454" y="292"/>
                  <a:pt x="454" y="228"/>
                </a:cubicBezTo>
                <a:cubicBezTo>
                  <a:pt x="454" y="102"/>
                  <a:pt x="352" y="0"/>
                  <a:pt x="227" y="0"/>
                </a:cubicBezTo>
                <a:cubicBezTo>
                  <a:pt x="102" y="0"/>
                  <a:pt x="0" y="102"/>
                  <a:pt x="0" y="228"/>
                </a:cubicBezTo>
                <a:cubicBezTo>
                  <a:pt x="0" y="292"/>
                  <a:pt x="26" y="350"/>
                  <a:pt x="69" y="392"/>
                </a:cubicBezTo>
                <a:cubicBezTo>
                  <a:pt x="109" y="431"/>
                  <a:pt x="133" y="486"/>
                  <a:pt x="133" y="546"/>
                </a:cubicBezTo>
                <a:cubicBezTo>
                  <a:pt x="133" y="606"/>
                  <a:pt x="109" y="661"/>
                  <a:pt x="69" y="700"/>
                </a:cubicBezTo>
                <a:cubicBezTo>
                  <a:pt x="26" y="742"/>
                  <a:pt x="0" y="799"/>
                  <a:pt x="0" y="864"/>
                </a:cubicBezTo>
                <a:cubicBezTo>
                  <a:pt x="0" y="990"/>
                  <a:pt x="102" y="1091"/>
                  <a:pt x="227" y="1091"/>
                </a:cubicBezTo>
                <a:cubicBezTo>
                  <a:pt x="352" y="1091"/>
                  <a:pt x="454" y="990"/>
                  <a:pt x="454" y="864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</a:ln>
          <a:effectLst/>
        </p:spPr>
        <p:txBody>
          <a:bodyPr lIns="90000" tIns="46800" rIns="90000" bIns="46800" rtlCol="0" anchor="b"/>
          <a:lstStyle/>
          <a:p>
            <a:pPr algn="ctr" defTabSz="1217265"/>
            <a:endParaRPr lang="en-US" sz="1997" ker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稻壳儿_刀客儿出品_4"/>
          <p:cNvSpPr>
            <a:spLocks/>
          </p:cNvSpPr>
          <p:nvPr/>
        </p:nvSpPr>
        <p:spPr bwMode="auto">
          <a:xfrm>
            <a:off x="4363841" y="2204211"/>
            <a:ext cx="3422606" cy="1426527"/>
          </a:xfrm>
          <a:custGeom>
            <a:avLst/>
            <a:gdLst>
              <a:gd name="T0" fmla="*/ 864 w 1091"/>
              <a:gd name="T1" fmla="*/ 0 h 455"/>
              <a:gd name="T2" fmla="*/ 699 w 1091"/>
              <a:gd name="T3" fmla="*/ 70 h 455"/>
              <a:gd name="T4" fmla="*/ 545 w 1091"/>
              <a:gd name="T5" fmla="*/ 134 h 455"/>
              <a:gd name="T6" fmla="*/ 390 w 1091"/>
              <a:gd name="T7" fmla="*/ 70 h 455"/>
              <a:gd name="T8" fmla="*/ 227 w 1091"/>
              <a:gd name="T9" fmla="*/ 0 h 455"/>
              <a:gd name="T10" fmla="*/ 0 w 1091"/>
              <a:gd name="T11" fmla="*/ 228 h 455"/>
              <a:gd name="T12" fmla="*/ 227 w 1091"/>
              <a:gd name="T13" fmla="*/ 455 h 455"/>
              <a:gd name="T14" fmla="*/ 391 w 1091"/>
              <a:gd name="T15" fmla="*/ 385 h 455"/>
              <a:gd name="T16" fmla="*/ 545 w 1091"/>
              <a:gd name="T17" fmla="*/ 322 h 455"/>
              <a:gd name="T18" fmla="*/ 699 w 1091"/>
              <a:gd name="T19" fmla="*/ 385 h 455"/>
              <a:gd name="T20" fmla="*/ 864 w 1091"/>
              <a:gd name="T21" fmla="*/ 455 h 455"/>
              <a:gd name="T22" fmla="*/ 1091 w 1091"/>
              <a:gd name="T23" fmla="*/ 228 h 455"/>
              <a:gd name="T24" fmla="*/ 864 w 1091"/>
              <a:gd name="T25" fmla="*/ 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1" h="455">
                <a:moveTo>
                  <a:pt x="864" y="0"/>
                </a:moveTo>
                <a:cubicBezTo>
                  <a:pt x="799" y="0"/>
                  <a:pt x="741" y="27"/>
                  <a:pt x="699" y="70"/>
                </a:cubicBezTo>
                <a:cubicBezTo>
                  <a:pt x="660" y="109"/>
                  <a:pt x="606" y="134"/>
                  <a:pt x="545" y="134"/>
                </a:cubicBezTo>
                <a:cubicBezTo>
                  <a:pt x="485" y="134"/>
                  <a:pt x="430" y="109"/>
                  <a:pt x="390" y="70"/>
                </a:cubicBezTo>
                <a:cubicBezTo>
                  <a:pt x="349" y="27"/>
                  <a:pt x="291" y="0"/>
                  <a:pt x="227" y="0"/>
                </a:cubicBezTo>
                <a:cubicBezTo>
                  <a:pt x="102" y="0"/>
                  <a:pt x="0" y="102"/>
                  <a:pt x="0" y="228"/>
                </a:cubicBezTo>
                <a:cubicBezTo>
                  <a:pt x="0" y="353"/>
                  <a:pt x="102" y="455"/>
                  <a:pt x="227" y="455"/>
                </a:cubicBezTo>
                <a:cubicBezTo>
                  <a:pt x="291" y="455"/>
                  <a:pt x="350" y="428"/>
                  <a:pt x="391" y="385"/>
                </a:cubicBezTo>
                <a:cubicBezTo>
                  <a:pt x="430" y="346"/>
                  <a:pt x="485" y="322"/>
                  <a:pt x="545" y="322"/>
                </a:cubicBezTo>
                <a:cubicBezTo>
                  <a:pt x="606" y="322"/>
                  <a:pt x="660" y="346"/>
                  <a:pt x="699" y="385"/>
                </a:cubicBezTo>
                <a:cubicBezTo>
                  <a:pt x="741" y="428"/>
                  <a:pt x="799" y="455"/>
                  <a:pt x="864" y="455"/>
                </a:cubicBezTo>
                <a:cubicBezTo>
                  <a:pt x="989" y="455"/>
                  <a:pt x="1091" y="353"/>
                  <a:pt x="1091" y="228"/>
                </a:cubicBezTo>
                <a:cubicBezTo>
                  <a:pt x="1091" y="102"/>
                  <a:pt x="989" y="0"/>
                  <a:pt x="864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</a:ln>
          <a:effectLst/>
        </p:spPr>
        <p:txBody>
          <a:bodyPr lIns="90000" tIns="46800" rIns="90000" bIns="46800" rtlCol="0" anchor="b"/>
          <a:lstStyle/>
          <a:p>
            <a:pPr algn="ctr" defTabSz="1217265"/>
            <a:endParaRPr lang="en-US" sz="1997" ker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稻壳儿_刀客儿出品_5"/>
          <p:cNvSpPr>
            <a:spLocks noChangeArrowheads="1"/>
          </p:cNvSpPr>
          <p:nvPr/>
        </p:nvSpPr>
        <p:spPr bwMode="auto">
          <a:xfrm>
            <a:off x="4462520" y="2304213"/>
            <a:ext cx="1226522" cy="122652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796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稻壳儿_刀客儿出品_6"/>
          <p:cNvSpPr>
            <a:spLocks noChangeArrowheads="1"/>
          </p:cNvSpPr>
          <p:nvPr/>
        </p:nvSpPr>
        <p:spPr bwMode="auto">
          <a:xfrm>
            <a:off x="4462520" y="4298305"/>
            <a:ext cx="1226522" cy="122917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796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稻壳儿_刀客儿出品_7"/>
          <p:cNvSpPr>
            <a:spLocks/>
          </p:cNvSpPr>
          <p:nvPr/>
        </p:nvSpPr>
        <p:spPr bwMode="auto">
          <a:xfrm>
            <a:off x="6362570" y="2204211"/>
            <a:ext cx="1426527" cy="2173566"/>
          </a:xfrm>
          <a:custGeom>
            <a:avLst/>
            <a:gdLst>
              <a:gd name="T0" fmla="*/ 134 w 455"/>
              <a:gd name="T1" fmla="*/ 546 h 693"/>
              <a:gd name="T2" fmla="*/ 77 w 455"/>
              <a:gd name="T3" fmla="*/ 692 h 693"/>
              <a:gd name="T4" fmla="*/ 227 w 455"/>
              <a:gd name="T5" fmla="*/ 636 h 693"/>
              <a:gd name="T6" fmla="*/ 376 w 455"/>
              <a:gd name="T7" fmla="*/ 693 h 693"/>
              <a:gd name="T8" fmla="*/ 321 w 455"/>
              <a:gd name="T9" fmla="*/ 546 h 693"/>
              <a:gd name="T10" fmla="*/ 384 w 455"/>
              <a:gd name="T11" fmla="*/ 392 h 693"/>
              <a:gd name="T12" fmla="*/ 455 w 455"/>
              <a:gd name="T13" fmla="*/ 228 h 693"/>
              <a:gd name="T14" fmla="*/ 228 w 455"/>
              <a:gd name="T15" fmla="*/ 0 h 693"/>
              <a:gd name="T16" fmla="*/ 0 w 455"/>
              <a:gd name="T17" fmla="*/ 228 h 693"/>
              <a:gd name="T18" fmla="*/ 70 w 455"/>
              <a:gd name="T19" fmla="*/ 391 h 693"/>
              <a:gd name="T20" fmla="*/ 134 w 455"/>
              <a:gd name="T21" fmla="*/ 546 h 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5" h="693">
                <a:moveTo>
                  <a:pt x="134" y="546"/>
                </a:moveTo>
                <a:cubicBezTo>
                  <a:pt x="134" y="603"/>
                  <a:pt x="112" y="654"/>
                  <a:pt x="77" y="692"/>
                </a:cubicBezTo>
                <a:cubicBezTo>
                  <a:pt x="117" y="657"/>
                  <a:pt x="170" y="636"/>
                  <a:pt x="227" y="636"/>
                </a:cubicBezTo>
                <a:cubicBezTo>
                  <a:pt x="284" y="636"/>
                  <a:pt x="336" y="658"/>
                  <a:pt x="376" y="693"/>
                </a:cubicBezTo>
                <a:cubicBezTo>
                  <a:pt x="341" y="654"/>
                  <a:pt x="321" y="602"/>
                  <a:pt x="321" y="546"/>
                </a:cubicBezTo>
                <a:cubicBezTo>
                  <a:pt x="321" y="486"/>
                  <a:pt x="345" y="431"/>
                  <a:pt x="384" y="392"/>
                </a:cubicBezTo>
                <a:cubicBezTo>
                  <a:pt x="428" y="350"/>
                  <a:pt x="455" y="292"/>
                  <a:pt x="455" y="228"/>
                </a:cubicBezTo>
                <a:cubicBezTo>
                  <a:pt x="455" y="102"/>
                  <a:pt x="353" y="0"/>
                  <a:pt x="228" y="0"/>
                </a:cubicBezTo>
                <a:cubicBezTo>
                  <a:pt x="102" y="0"/>
                  <a:pt x="0" y="102"/>
                  <a:pt x="0" y="228"/>
                </a:cubicBezTo>
                <a:cubicBezTo>
                  <a:pt x="0" y="292"/>
                  <a:pt x="27" y="350"/>
                  <a:pt x="70" y="391"/>
                </a:cubicBezTo>
                <a:cubicBezTo>
                  <a:pt x="110" y="431"/>
                  <a:pt x="134" y="486"/>
                  <a:pt x="134" y="546"/>
                </a:cubicBez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</a:ln>
          <a:effectLst/>
        </p:spPr>
        <p:txBody>
          <a:bodyPr lIns="90000" tIns="46800" rIns="90000" bIns="46800" rtlCol="0" anchor="b"/>
          <a:lstStyle/>
          <a:p>
            <a:pPr algn="ctr" defTabSz="1217265"/>
            <a:endParaRPr lang="en-US" sz="1997" ker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稻壳儿_刀客儿出品_8"/>
          <p:cNvSpPr>
            <a:spLocks noChangeArrowheads="1"/>
          </p:cNvSpPr>
          <p:nvPr/>
        </p:nvSpPr>
        <p:spPr bwMode="auto">
          <a:xfrm>
            <a:off x="6460585" y="4298305"/>
            <a:ext cx="1230496" cy="122917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796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稻壳儿_刀客儿出品_9"/>
          <p:cNvSpPr>
            <a:spLocks noChangeArrowheads="1"/>
          </p:cNvSpPr>
          <p:nvPr/>
        </p:nvSpPr>
        <p:spPr bwMode="auto">
          <a:xfrm>
            <a:off x="6460585" y="2304213"/>
            <a:ext cx="1230496" cy="122652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796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稻壳儿_刀客儿出品_10"/>
          <p:cNvSpPr txBox="1"/>
          <p:nvPr/>
        </p:nvSpPr>
        <p:spPr>
          <a:xfrm>
            <a:off x="8841164" y="1632943"/>
            <a:ext cx="651289" cy="110645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en-US" sz="6590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sp>
        <p:nvSpPr>
          <p:cNvPr id="53" name="稻壳儿_刀客儿出品_11"/>
          <p:cNvSpPr txBox="1"/>
          <p:nvPr/>
        </p:nvSpPr>
        <p:spPr>
          <a:xfrm>
            <a:off x="2706993" y="1632943"/>
            <a:ext cx="651290" cy="110645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r"/>
            <a:r>
              <a:rPr lang="en-US" sz="6590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sp>
        <p:nvSpPr>
          <p:cNvPr id="54" name="稻壳儿_刀客儿出品_12"/>
          <p:cNvSpPr txBox="1"/>
          <p:nvPr/>
        </p:nvSpPr>
        <p:spPr>
          <a:xfrm>
            <a:off x="2367993" y="2158519"/>
            <a:ext cx="1002495" cy="34041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r"/>
            <a:r>
              <a:rPr lang="zh-CN" altLang="en-US" sz="1598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添加标题</a:t>
            </a:r>
            <a:endParaRPr lang="en-US" sz="1598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5" name="稻壳儿_刀客儿出品_13"/>
          <p:cNvSpPr txBox="1"/>
          <p:nvPr/>
        </p:nvSpPr>
        <p:spPr>
          <a:xfrm>
            <a:off x="798695" y="2506366"/>
            <a:ext cx="2571793" cy="5481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198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Sed ut perspiciatis unde omnis iste natus voluptatem fringilla.</a:t>
            </a:r>
          </a:p>
        </p:txBody>
      </p:sp>
      <p:sp>
        <p:nvSpPr>
          <p:cNvPr id="56" name="稻壳儿_刀客儿出品_14"/>
          <p:cNvSpPr txBox="1"/>
          <p:nvPr/>
        </p:nvSpPr>
        <p:spPr>
          <a:xfrm>
            <a:off x="2706993" y="4201958"/>
            <a:ext cx="651290" cy="110645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r"/>
            <a:r>
              <a:rPr lang="en-US" sz="659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57" name="稻壳儿_刀客儿出品_15"/>
          <p:cNvSpPr txBox="1"/>
          <p:nvPr/>
        </p:nvSpPr>
        <p:spPr>
          <a:xfrm>
            <a:off x="2367993" y="4727533"/>
            <a:ext cx="1002495" cy="34041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r"/>
            <a:r>
              <a:rPr lang="zh-CN" altLang="en-US" sz="1598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添加标题</a:t>
            </a:r>
            <a:endParaRPr lang="en-US" sz="1598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8" name="稻壳儿_刀客儿出品_16"/>
          <p:cNvSpPr txBox="1"/>
          <p:nvPr/>
        </p:nvSpPr>
        <p:spPr>
          <a:xfrm>
            <a:off x="798695" y="5075380"/>
            <a:ext cx="2571793" cy="5481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198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Sed ut perspiciatis unde omnis iste natus voluptatem fringilla.</a:t>
            </a:r>
          </a:p>
        </p:txBody>
      </p:sp>
      <p:sp>
        <p:nvSpPr>
          <p:cNvPr id="59" name="稻壳儿_刀客儿出品_17"/>
          <p:cNvSpPr txBox="1"/>
          <p:nvPr/>
        </p:nvSpPr>
        <p:spPr>
          <a:xfrm>
            <a:off x="8821514" y="2158519"/>
            <a:ext cx="1002495" cy="34041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zh-CN" altLang="en-US" sz="1598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添加标题</a:t>
            </a:r>
            <a:endParaRPr lang="en-US" sz="1598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0" name="稻壳儿_刀客儿出品_18"/>
          <p:cNvSpPr txBox="1"/>
          <p:nvPr/>
        </p:nvSpPr>
        <p:spPr>
          <a:xfrm>
            <a:off x="8821514" y="2506366"/>
            <a:ext cx="2571793" cy="5481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98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Sed ut perspiciatis unde omnis iste natus voluptatem fringilla.</a:t>
            </a:r>
          </a:p>
        </p:txBody>
      </p:sp>
      <p:sp>
        <p:nvSpPr>
          <p:cNvPr id="61" name="稻壳儿_刀客儿出品_19"/>
          <p:cNvSpPr txBox="1"/>
          <p:nvPr/>
        </p:nvSpPr>
        <p:spPr>
          <a:xfrm>
            <a:off x="8833719" y="4201958"/>
            <a:ext cx="651289" cy="110645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en-US" sz="6590" dirty="0">
                <a:solidFill>
                  <a:schemeClr val="bg1">
                    <a:lumMod val="85000"/>
                  </a:schemeClr>
                </a:solidFill>
              </a:rPr>
              <a:t>4</a:t>
            </a:r>
          </a:p>
        </p:txBody>
      </p:sp>
      <p:sp>
        <p:nvSpPr>
          <p:cNvPr id="62" name="稻壳儿_刀客儿出品_20"/>
          <p:cNvSpPr txBox="1"/>
          <p:nvPr/>
        </p:nvSpPr>
        <p:spPr>
          <a:xfrm>
            <a:off x="8821514" y="4727533"/>
            <a:ext cx="1002495" cy="34041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zh-CN" altLang="en-US" sz="1598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添加标题</a:t>
            </a:r>
            <a:endParaRPr lang="en-US" sz="1598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3" name="稻壳儿_刀客儿出品_21"/>
          <p:cNvSpPr txBox="1"/>
          <p:nvPr/>
        </p:nvSpPr>
        <p:spPr>
          <a:xfrm>
            <a:off x="8821514" y="5075380"/>
            <a:ext cx="2571793" cy="5481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98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Sed ut perspiciatis unde omnis iste natus voluptatem fringilla.</a:t>
            </a:r>
          </a:p>
        </p:txBody>
      </p:sp>
      <p:sp>
        <p:nvSpPr>
          <p:cNvPr id="29" name="稻壳儿_刀客儿出品_22">
            <a:extLst>
              <a:ext uri="{FF2B5EF4-FFF2-40B4-BE49-F238E27FC236}">
                <a16:creationId xmlns:a16="http://schemas.microsoft.com/office/drawing/2014/main" id="{71DBC47C-B81E-4DD7-8694-F599003DBE8A}"/>
              </a:ext>
            </a:extLst>
          </p:cNvPr>
          <p:cNvSpPr/>
          <p:nvPr/>
        </p:nvSpPr>
        <p:spPr>
          <a:xfrm>
            <a:off x="4747851" y="2741566"/>
            <a:ext cx="696173" cy="369012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pPr algn="ctr" defTabSz="1217265"/>
            <a:r>
              <a:rPr lang="en-US" sz="1798" dirty="0">
                <a:solidFill>
                  <a:schemeClr val="tx1">
                    <a:lumMod val="65000"/>
                    <a:lumOff val="35000"/>
                  </a:schemeClr>
                </a:solidFill>
                <a:ea typeface="Questrial" pitchFamily="2" charset="0"/>
              </a:rPr>
              <a:t>2016</a:t>
            </a:r>
          </a:p>
        </p:txBody>
      </p:sp>
      <p:sp>
        <p:nvSpPr>
          <p:cNvPr id="30" name="稻壳儿_刀客儿出品_23">
            <a:extLst>
              <a:ext uri="{FF2B5EF4-FFF2-40B4-BE49-F238E27FC236}">
                <a16:creationId xmlns:a16="http://schemas.microsoft.com/office/drawing/2014/main" id="{D0543871-BBE3-4058-BF6B-926D38D9D0BD}"/>
              </a:ext>
            </a:extLst>
          </p:cNvPr>
          <p:cNvSpPr/>
          <p:nvPr/>
        </p:nvSpPr>
        <p:spPr>
          <a:xfrm>
            <a:off x="6827704" y="2741566"/>
            <a:ext cx="696173" cy="369012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pPr algn="ctr" defTabSz="1217265"/>
            <a:r>
              <a:rPr lang="en-US" sz="1798" dirty="0">
                <a:solidFill>
                  <a:schemeClr val="tx1">
                    <a:lumMod val="65000"/>
                    <a:lumOff val="35000"/>
                  </a:schemeClr>
                </a:solidFill>
                <a:ea typeface="Questrial" pitchFamily="2" charset="0"/>
              </a:rPr>
              <a:t>2017</a:t>
            </a:r>
          </a:p>
        </p:txBody>
      </p:sp>
      <p:sp>
        <p:nvSpPr>
          <p:cNvPr id="39" name="稻壳儿_刀客儿出品_24">
            <a:extLst>
              <a:ext uri="{FF2B5EF4-FFF2-40B4-BE49-F238E27FC236}">
                <a16:creationId xmlns:a16="http://schemas.microsoft.com/office/drawing/2014/main" id="{F150FC4B-1E63-4EA5-A4ED-1B7270D58E51}"/>
              </a:ext>
            </a:extLst>
          </p:cNvPr>
          <p:cNvSpPr/>
          <p:nvPr/>
        </p:nvSpPr>
        <p:spPr>
          <a:xfrm>
            <a:off x="6724333" y="4757632"/>
            <a:ext cx="696173" cy="369012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pPr algn="ctr" defTabSz="1217265"/>
            <a:r>
              <a:rPr lang="en-US" sz="1798" dirty="0">
                <a:solidFill>
                  <a:schemeClr val="tx1">
                    <a:lumMod val="65000"/>
                    <a:lumOff val="35000"/>
                  </a:schemeClr>
                </a:solidFill>
                <a:ea typeface="Questrial" pitchFamily="2" charset="0"/>
              </a:rPr>
              <a:t>2018</a:t>
            </a:r>
          </a:p>
        </p:txBody>
      </p:sp>
      <p:sp>
        <p:nvSpPr>
          <p:cNvPr id="40" name="稻壳儿_刀客儿出品_25">
            <a:extLst>
              <a:ext uri="{FF2B5EF4-FFF2-40B4-BE49-F238E27FC236}">
                <a16:creationId xmlns:a16="http://schemas.microsoft.com/office/drawing/2014/main" id="{84D56437-FDD2-40B9-8F82-5C9EEEA06909}"/>
              </a:ext>
            </a:extLst>
          </p:cNvPr>
          <p:cNvSpPr/>
          <p:nvPr/>
        </p:nvSpPr>
        <p:spPr>
          <a:xfrm>
            <a:off x="4747851" y="4712167"/>
            <a:ext cx="696173" cy="369012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pPr algn="ctr" defTabSz="1217265"/>
            <a:r>
              <a:rPr lang="en-US" sz="1798" dirty="0">
                <a:solidFill>
                  <a:schemeClr val="tx1">
                    <a:lumMod val="65000"/>
                    <a:lumOff val="35000"/>
                  </a:schemeClr>
                </a:solidFill>
                <a:ea typeface="Questrial" pitchFamily="2" charset="0"/>
              </a:rPr>
              <a:t>2019</a:t>
            </a:r>
          </a:p>
        </p:txBody>
      </p:sp>
      <p:sp>
        <p:nvSpPr>
          <p:cNvPr id="41" name="稻壳儿_刀客儿出品_26">
            <a:extLst>
              <a:ext uri="{FF2B5EF4-FFF2-40B4-BE49-F238E27FC236}">
                <a16:creationId xmlns:a16="http://schemas.microsoft.com/office/drawing/2014/main" id="{489BFDE3-8779-4A68-A0DE-136BAD49DF53}"/>
              </a:ext>
            </a:extLst>
          </p:cNvPr>
          <p:cNvSpPr txBox="1"/>
          <p:nvPr/>
        </p:nvSpPr>
        <p:spPr>
          <a:xfrm>
            <a:off x="4568103" y="509272"/>
            <a:ext cx="3055793" cy="58477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32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在这里</a:t>
            </a:r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44" name="稻壳儿_刀客儿出品_27">
            <a:extLst>
              <a:ext uri="{FF2B5EF4-FFF2-40B4-BE49-F238E27FC236}">
                <a16:creationId xmlns:a16="http://schemas.microsoft.com/office/drawing/2014/main" id="{6899753D-D82F-4753-AAC0-1D49CFD4B03E}"/>
              </a:ext>
            </a:extLst>
          </p:cNvPr>
          <p:cNvSpPr txBox="1"/>
          <p:nvPr/>
        </p:nvSpPr>
        <p:spPr>
          <a:xfrm>
            <a:off x="3681642" y="1031741"/>
            <a:ext cx="4828714" cy="30777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consectetuer</a:t>
            </a:r>
            <a:r>
              <a:rPr lang="en-US" altLang="zh-CN" dirty="0"/>
              <a:t> </a:t>
            </a:r>
            <a:r>
              <a:rPr lang="en-US" altLang="zh-CN" dirty="0" err="1"/>
              <a:t>adicing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67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2" grpId="0" animBg="1"/>
      <p:bldP spid="43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29" grpId="0"/>
      <p:bldP spid="30" grpId="0"/>
      <p:bldP spid="3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稻壳儿_刀客儿出品_1">
            <a:extLst>
              <a:ext uri="{FF2B5EF4-FFF2-40B4-BE49-F238E27FC236}">
                <a16:creationId xmlns:a16="http://schemas.microsoft.com/office/drawing/2014/main" id="{ADAD7529-1C48-48E6-81EA-93BE88D521EA}"/>
              </a:ext>
            </a:extLst>
          </p:cNvPr>
          <p:cNvSpPr/>
          <p:nvPr/>
        </p:nvSpPr>
        <p:spPr>
          <a:xfrm>
            <a:off x="0" y="5292436"/>
            <a:ext cx="12192000" cy="15655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稻壳儿_刀客儿出品_2">
            <a:extLst>
              <a:ext uri="{FF2B5EF4-FFF2-40B4-BE49-F238E27FC236}">
                <a16:creationId xmlns:a16="http://schemas.microsoft.com/office/drawing/2014/main" id="{F019CB36-02DF-4956-8616-3F3286295591}"/>
              </a:ext>
            </a:extLst>
          </p:cNvPr>
          <p:cNvSpPr txBox="1">
            <a:spLocks/>
          </p:cNvSpPr>
          <p:nvPr/>
        </p:nvSpPr>
        <p:spPr>
          <a:xfrm>
            <a:off x="1476229" y="1783173"/>
            <a:ext cx="9239542" cy="548806"/>
          </a:xfrm>
          <a:prstGeom prst="rect">
            <a:avLst/>
          </a:prstGeom>
        </p:spPr>
        <p:txBody>
          <a:bodyPr lIns="90000" tIns="46800" rIns="90000" bIns="46800">
            <a:spAutoFit/>
          </a:bodyPr>
          <a:lstStyle>
            <a:defPPr>
              <a:defRPr lang="en-US"/>
            </a:defPPr>
            <a:lvl1pPr marL="171450" lvl="0" indent="-171450">
              <a:lnSpc>
                <a:spcPct val="130000"/>
              </a:lnSpc>
              <a:buFont typeface="Courier New" panose="02070309020205020404" pitchFamily="49" charset="0"/>
              <a:buChar char="o"/>
              <a:defRPr sz="1200">
                <a:cs typeface="+mn-ea"/>
              </a:defRPr>
            </a:lvl1pPr>
          </a:lstStyle>
          <a:p>
            <a:pPr marL="0" indent="0" algn="ctr">
              <a:buNone/>
            </a:pPr>
            <a:r>
              <a:rPr lang="en-US" dirty="0">
                <a:sym typeface="+mn-lt"/>
              </a:rPr>
              <a:t>Lorem ipsum dolor sit </a:t>
            </a:r>
            <a:r>
              <a:rPr lang="en-US" dirty="0" err="1">
                <a:sym typeface="+mn-lt"/>
              </a:rPr>
              <a:t>amet</a:t>
            </a:r>
            <a:r>
              <a:rPr lang="en-US" dirty="0">
                <a:sym typeface="+mn-lt"/>
              </a:rPr>
              <a:t>, </a:t>
            </a:r>
            <a:r>
              <a:rPr lang="en-US" dirty="0" err="1">
                <a:sym typeface="+mn-lt"/>
              </a:rPr>
              <a:t>consectetuer</a:t>
            </a:r>
            <a:r>
              <a:rPr lang="en-US" dirty="0">
                <a:sym typeface="+mn-lt"/>
              </a:rPr>
              <a:t> </a:t>
            </a:r>
            <a:r>
              <a:rPr lang="en-US" dirty="0" err="1">
                <a:sym typeface="+mn-lt"/>
              </a:rPr>
              <a:t>adipiscing</a:t>
            </a:r>
            <a:r>
              <a:rPr lang="en-US" dirty="0">
                <a:sym typeface="+mn-lt"/>
              </a:rPr>
              <a:t> </a:t>
            </a:r>
            <a:r>
              <a:rPr lang="en-US" dirty="0" err="1">
                <a:sym typeface="+mn-lt"/>
              </a:rPr>
              <a:t>elit</a:t>
            </a:r>
            <a:r>
              <a:rPr lang="en-US" dirty="0">
                <a:sym typeface="+mn-lt"/>
              </a:rPr>
              <a:t>. Maecenas </a:t>
            </a:r>
            <a:r>
              <a:rPr lang="en-US" dirty="0" err="1">
                <a:sym typeface="+mn-lt"/>
              </a:rPr>
              <a:t>porttitor</a:t>
            </a:r>
            <a:r>
              <a:rPr lang="en-US" dirty="0">
                <a:sym typeface="+mn-lt"/>
              </a:rPr>
              <a:t> </a:t>
            </a:r>
            <a:r>
              <a:rPr lang="en-US" dirty="0" err="1">
                <a:sym typeface="+mn-lt"/>
              </a:rPr>
              <a:t>congue</a:t>
            </a:r>
            <a:r>
              <a:rPr lang="en-US" dirty="0">
                <a:sym typeface="+mn-lt"/>
              </a:rPr>
              <a:t> </a:t>
            </a:r>
            <a:r>
              <a:rPr lang="en-US" dirty="0" err="1">
                <a:sym typeface="+mn-lt"/>
              </a:rPr>
              <a:t>massa</a:t>
            </a:r>
            <a:r>
              <a:rPr lang="en-US" dirty="0">
                <a:sym typeface="+mn-lt"/>
              </a:rPr>
              <a:t>. </a:t>
            </a:r>
            <a:r>
              <a:rPr lang="en-US" dirty="0" err="1">
                <a:sym typeface="+mn-lt"/>
              </a:rPr>
              <a:t>Fusce</a:t>
            </a:r>
            <a:r>
              <a:rPr lang="en-US" dirty="0">
                <a:sym typeface="+mn-lt"/>
              </a:rPr>
              <a:t> </a:t>
            </a:r>
            <a:r>
              <a:rPr lang="en-US" dirty="0" err="1">
                <a:sym typeface="+mn-lt"/>
              </a:rPr>
              <a:t>posuere</a:t>
            </a:r>
            <a:r>
              <a:rPr lang="en-US" dirty="0">
                <a:sym typeface="+mn-lt"/>
              </a:rPr>
              <a:t>, magna sed pulvinar </a:t>
            </a:r>
            <a:r>
              <a:rPr lang="en-US" dirty="0" err="1">
                <a:sym typeface="+mn-lt"/>
              </a:rPr>
              <a:t>ultricies</a:t>
            </a:r>
            <a:r>
              <a:rPr lang="en-US" dirty="0">
                <a:sym typeface="+mn-lt"/>
              </a:rPr>
              <a:t>, </a:t>
            </a:r>
            <a:r>
              <a:rPr lang="en-US" dirty="0" err="1">
                <a:sym typeface="+mn-lt"/>
              </a:rPr>
              <a:t>purus</a:t>
            </a:r>
            <a:r>
              <a:rPr lang="en-US" dirty="0">
                <a:sym typeface="+mn-lt"/>
              </a:rPr>
              <a:t> </a:t>
            </a:r>
            <a:r>
              <a:rPr lang="en-US" dirty="0" err="1">
                <a:sym typeface="+mn-lt"/>
              </a:rPr>
              <a:t>lectus</a:t>
            </a:r>
            <a:r>
              <a:rPr lang="en-US" dirty="0">
                <a:sym typeface="+mn-lt"/>
              </a:rPr>
              <a:t> </a:t>
            </a:r>
            <a:r>
              <a:rPr lang="en-US" dirty="0" err="1">
                <a:sym typeface="+mn-lt"/>
              </a:rPr>
              <a:t>malesuada</a:t>
            </a:r>
            <a:r>
              <a:rPr lang="en-US" dirty="0">
                <a:sym typeface="+mn-lt"/>
              </a:rPr>
              <a:t> libero, sit </a:t>
            </a:r>
            <a:r>
              <a:rPr lang="en-US" dirty="0" err="1">
                <a:sym typeface="+mn-lt"/>
              </a:rPr>
              <a:t>amet</a:t>
            </a:r>
            <a:r>
              <a:rPr lang="en-US" dirty="0">
                <a:sym typeface="+mn-lt"/>
              </a:rPr>
              <a:t> </a:t>
            </a:r>
            <a:r>
              <a:rPr lang="en-US" dirty="0" err="1">
                <a:sym typeface="+mn-lt"/>
              </a:rPr>
              <a:t>commodo</a:t>
            </a:r>
            <a:r>
              <a:rPr lang="en-US" dirty="0">
                <a:sym typeface="+mn-lt"/>
              </a:rPr>
              <a:t> magna </a:t>
            </a:r>
            <a:r>
              <a:rPr lang="en-US" dirty="0" err="1">
                <a:sym typeface="+mn-lt"/>
              </a:rPr>
              <a:t>eros</a:t>
            </a:r>
            <a:r>
              <a:rPr lang="en-US" dirty="0">
                <a:sym typeface="+mn-lt"/>
              </a:rPr>
              <a:t> </a:t>
            </a:r>
            <a:r>
              <a:rPr lang="en-US" dirty="0" err="1">
                <a:sym typeface="+mn-lt"/>
              </a:rPr>
              <a:t>quis</a:t>
            </a:r>
            <a:r>
              <a:rPr lang="en-US" dirty="0">
                <a:sym typeface="+mn-lt"/>
              </a:rPr>
              <a:t> </a:t>
            </a:r>
            <a:r>
              <a:rPr lang="en-US" dirty="0" err="1">
                <a:sym typeface="+mn-lt"/>
              </a:rPr>
              <a:t>urna</a:t>
            </a:r>
            <a:r>
              <a:rPr lang="en-US" dirty="0">
                <a:sym typeface="+mn-lt"/>
              </a:rPr>
              <a:t>.</a:t>
            </a:r>
          </a:p>
        </p:txBody>
      </p:sp>
      <p:sp>
        <p:nvSpPr>
          <p:cNvPr id="24" name="稻壳儿_刀客儿出品_3">
            <a:extLst>
              <a:ext uri="{FF2B5EF4-FFF2-40B4-BE49-F238E27FC236}">
                <a16:creationId xmlns:a16="http://schemas.microsoft.com/office/drawing/2014/main" id="{D4199140-3055-476D-97A6-1E754731E17C}"/>
              </a:ext>
            </a:extLst>
          </p:cNvPr>
          <p:cNvSpPr/>
          <p:nvPr/>
        </p:nvSpPr>
        <p:spPr>
          <a:xfrm>
            <a:off x="5695889" y="2996997"/>
            <a:ext cx="800219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CN" altLang="en-US" sz="1200" dirty="0">
                <a:latin typeface="+mn-ea"/>
                <a:cs typeface="+mn-ea"/>
                <a:sym typeface="+mn-lt"/>
              </a:rPr>
              <a:t>添加标题</a:t>
            </a:r>
            <a:endParaRPr lang="id-ID" sz="1200" dirty="0">
              <a:latin typeface="+mn-ea"/>
              <a:cs typeface="+mn-ea"/>
              <a:sym typeface="+mn-lt"/>
            </a:endParaRPr>
          </a:p>
        </p:txBody>
      </p:sp>
      <p:pic>
        <p:nvPicPr>
          <p:cNvPr id="6" name="稻壳儿_刀客儿出品_4">
            <a:extLst>
              <a:ext uri="{FF2B5EF4-FFF2-40B4-BE49-F238E27FC236}">
                <a16:creationId xmlns:a16="http://schemas.microsoft.com/office/drawing/2014/main" id="{457384C0-B3DB-4397-82FD-C32124E1F213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26"/>
          <a:stretch/>
        </p:blipFill>
        <p:spPr>
          <a:xfrm>
            <a:off x="976746" y="3962400"/>
            <a:ext cx="3255818" cy="2895600"/>
          </a:xfrm>
        </p:spPr>
      </p:pic>
      <p:pic>
        <p:nvPicPr>
          <p:cNvPr id="11" name="稻壳儿_刀客儿出品_5">
            <a:extLst>
              <a:ext uri="{FF2B5EF4-FFF2-40B4-BE49-F238E27FC236}">
                <a16:creationId xmlns:a16="http://schemas.microsoft.com/office/drawing/2014/main" id="{CA65BC5B-C8B6-4CCA-9B27-9BD081C601DD}"/>
              </a:ext>
            </a:extLst>
          </p:cNvPr>
          <p:cNvPicPr>
            <a:picLocks noGrp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r="12549"/>
          <a:stretch>
            <a:fillRect/>
          </a:stretch>
        </p:blipFill>
        <p:spPr/>
      </p:pic>
      <p:pic>
        <p:nvPicPr>
          <p:cNvPr id="13" name="稻壳儿_刀客儿出品_6">
            <a:extLst>
              <a:ext uri="{FF2B5EF4-FFF2-40B4-BE49-F238E27FC236}">
                <a16:creationId xmlns:a16="http://schemas.microsoft.com/office/drawing/2014/main" id="{463F2E7E-06FD-456B-A774-D22C6C3B38D4}"/>
              </a:ext>
            </a:extLst>
          </p:cNvPr>
          <p:cNvPicPr>
            <a:picLocks noGrp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1" r="12681"/>
          <a:stretch>
            <a:fillRect/>
          </a:stretch>
        </p:blipFill>
        <p:spPr/>
      </p:pic>
      <p:sp>
        <p:nvSpPr>
          <p:cNvPr id="26" name="稻壳儿_刀客儿出品_7">
            <a:extLst>
              <a:ext uri="{FF2B5EF4-FFF2-40B4-BE49-F238E27FC236}">
                <a16:creationId xmlns:a16="http://schemas.microsoft.com/office/drawing/2014/main" id="{6420DEC5-4D9C-44D5-8AC2-4FF6B64D8FFE}"/>
              </a:ext>
            </a:extLst>
          </p:cNvPr>
          <p:cNvSpPr txBox="1"/>
          <p:nvPr/>
        </p:nvSpPr>
        <p:spPr>
          <a:xfrm>
            <a:off x="4387840" y="53667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id-ID" sz="36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" name="稻壳儿_刀客儿出品_8">
            <a:extLst>
              <a:ext uri="{FF2B5EF4-FFF2-40B4-BE49-F238E27FC236}">
                <a16:creationId xmlns:a16="http://schemas.microsoft.com/office/drawing/2014/main" id="{4FBBD2BB-D067-4119-9377-8170D27C8F1A}"/>
              </a:ext>
            </a:extLst>
          </p:cNvPr>
          <p:cNvSpPr/>
          <p:nvPr/>
        </p:nvSpPr>
        <p:spPr>
          <a:xfrm>
            <a:off x="5737757" y="1278127"/>
            <a:ext cx="71648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9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稻壳儿_刀客儿出品_1">
            <a:extLst>
              <a:ext uri="{FF2B5EF4-FFF2-40B4-BE49-F238E27FC236}">
                <a16:creationId xmlns:a16="http://schemas.microsoft.com/office/drawing/2014/main" id="{85DAECF0-FD0A-47F1-8DD6-9331B9186266}"/>
              </a:ext>
            </a:extLst>
          </p:cNvPr>
          <p:cNvSpPr/>
          <p:nvPr/>
        </p:nvSpPr>
        <p:spPr>
          <a:xfrm>
            <a:off x="2529840" y="1549400"/>
            <a:ext cx="7132320" cy="3759200"/>
          </a:xfrm>
          <a:prstGeom prst="roundRect">
            <a:avLst>
              <a:gd name="adj" fmla="val 5586"/>
            </a:avLst>
          </a:prstGeom>
          <a:solidFill>
            <a:schemeClr val="bg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6" name="稻壳儿_刀客儿出品_2">
            <a:extLst>
              <a:ext uri="{FF2B5EF4-FFF2-40B4-BE49-F238E27FC236}">
                <a16:creationId xmlns:a16="http://schemas.microsoft.com/office/drawing/2014/main" id="{B4E98E20-025A-4552-9415-B0B81673C5C3}"/>
              </a:ext>
            </a:extLst>
          </p:cNvPr>
          <p:cNvSpPr txBox="1"/>
          <p:nvPr/>
        </p:nvSpPr>
        <p:spPr>
          <a:xfrm>
            <a:off x="4772561" y="2995724"/>
            <a:ext cx="2646878" cy="83099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添加标题</a:t>
            </a:r>
            <a:endParaRPr lang="en-US" sz="4800" dirty="0">
              <a:solidFill>
                <a:schemeClr val="accent1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7" name="稻壳儿_刀客儿出品_3">
            <a:extLst>
              <a:ext uri="{FF2B5EF4-FFF2-40B4-BE49-F238E27FC236}">
                <a16:creationId xmlns:a16="http://schemas.microsoft.com/office/drawing/2014/main" id="{9664EC55-54E3-4E91-9792-9FEED500FE5D}"/>
              </a:ext>
            </a:extLst>
          </p:cNvPr>
          <p:cNvSpPr txBox="1"/>
          <p:nvPr/>
        </p:nvSpPr>
        <p:spPr>
          <a:xfrm>
            <a:off x="5331860" y="2446032"/>
            <a:ext cx="1528280" cy="52540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PART.03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稻壳儿_刀客儿出品_4">
            <a:extLst>
              <a:ext uri="{FF2B5EF4-FFF2-40B4-BE49-F238E27FC236}">
                <a16:creationId xmlns:a16="http://schemas.microsoft.com/office/drawing/2014/main" id="{26B3FC2E-DA5F-432F-9DEB-7C4A8CFBB4FA}"/>
              </a:ext>
            </a:extLst>
          </p:cNvPr>
          <p:cNvSpPr txBox="1"/>
          <p:nvPr/>
        </p:nvSpPr>
        <p:spPr>
          <a:xfrm>
            <a:off x="3621297" y="3897659"/>
            <a:ext cx="4949406" cy="51430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consectetuer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 Maecenas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massa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73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刀客儿出品_1">
            <a:extLst>
              <a:ext uri="{FF2B5EF4-FFF2-40B4-BE49-F238E27FC236}">
                <a16:creationId xmlns:a16="http://schemas.microsoft.com/office/drawing/2014/main" id="{97DA69DA-B2FD-4542-B078-B16ECD551CE8}"/>
              </a:ext>
            </a:extLst>
          </p:cNvPr>
          <p:cNvSpPr/>
          <p:nvPr/>
        </p:nvSpPr>
        <p:spPr>
          <a:xfrm>
            <a:off x="9317181" y="0"/>
            <a:ext cx="287481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稻壳儿_刀客儿出品_2">
            <a:extLst>
              <a:ext uri="{FF2B5EF4-FFF2-40B4-BE49-F238E27FC236}">
                <a16:creationId xmlns:a16="http://schemas.microsoft.com/office/drawing/2014/main" id="{6F76251C-A30A-437F-9604-B7FFD92ED820}"/>
              </a:ext>
            </a:extLst>
          </p:cNvPr>
          <p:cNvSpPr txBox="1"/>
          <p:nvPr/>
        </p:nvSpPr>
        <p:spPr>
          <a:xfrm>
            <a:off x="1136075" y="199642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id-ID" sz="36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3" name="稻壳儿_刀客儿出品_3">
            <a:extLst>
              <a:ext uri="{FF2B5EF4-FFF2-40B4-BE49-F238E27FC236}">
                <a16:creationId xmlns:a16="http://schemas.microsoft.com/office/drawing/2014/main" id="{BC9BF0D3-8F50-4513-865D-C67262A2DBE7}"/>
              </a:ext>
            </a:extLst>
          </p:cNvPr>
          <p:cNvSpPr txBox="1">
            <a:spLocks/>
          </p:cNvSpPr>
          <p:nvPr/>
        </p:nvSpPr>
        <p:spPr>
          <a:xfrm>
            <a:off x="1136075" y="3566084"/>
            <a:ext cx="3651550" cy="1269003"/>
          </a:xfrm>
          <a:prstGeom prst="rect">
            <a:avLst/>
          </a:prstGeom>
        </p:spPr>
        <p:txBody>
          <a:bodyPr lIns="90000" tIns="46800" rIns="90000" bIns="46800">
            <a:spAutoFit/>
          </a:bodyPr>
          <a:lstStyle/>
          <a:p>
            <a:pPr marL="171450" lvl="0" indent="-17145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cs typeface="+mn-ea"/>
                <a:sym typeface="+mn-lt"/>
              </a:rPr>
              <a:t>Lorem ipsum dolor sit </a:t>
            </a:r>
            <a:r>
              <a:rPr lang="en-US" sz="1200" dirty="0" err="1">
                <a:cs typeface="+mn-ea"/>
                <a:sym typeface="+mn-lt"/>
              </a:rPr>
              <a:t>amet</a:t>
            </a:r>
            <a:r>
              <a:rPr lang="en-US" sz="1200" dirty="0">
                <a:cs typeface="+mn-ea"/>
                <a:sym typeface="+mn-lt"/>
              </a:rPr>
              <a:t>, </a:t>
            </a:r>
            <a:r>
              <a:rPr lang="en-US" sz="1200" dirty="0" err="1">
                <a:cs typeface="+mn-ea"/>
                <a:sym typeface="+mn-lt"/>
              </a:rPr>
              <a:t>consectetuer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adipiscing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elit</a:t>
            </a:r>
            <a:r>
              <a:rPr lang="en-US" sz="1200" dirty="0">
                <a:cs typeface="+mn-ea"/>
                <a:sym typeface="+mn-lt"/>
              </a:rPr>
              <a:t>. Maecenas </a:t>
            </a:r>
            <a:r>
              <a:rPr lang="en-US" sz="1200" dirty="0" err="1">
                <a:cs typeface="+mn-ea"/>
                <a:sym typeface="+mn-lt"/>
              </a:rPr>
              <a:t>porttitor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congue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massa</a:t>
            </a:r>
            <a:r>
              <a:rPr lang="en-US" sz="1200" dirty="0">
                <a:cs typeface="+mn-ea"/>
                <a:sym typeface="+mn-lt"/>
              </a:rPr>
              <a:t>. </a:t>
            </a:r>
            <a:r>
              <a:rPr lang="en-US" sz="1200" dirty="0" err="1">
                <a:cs typeface="+mn-ea"/>
                <a:sym typeface="+mn-lt"/>
              </a:rPr>
              <a:t>Fusce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posuere</a:t>
            </a:r>
            <a:r>
              <a:rPr lang="en-US" sz="1200" dirty="0">
                <a:cs typeface="+mn-ea"/>
                <a:sym typeface="+mn-lt"/>
              </a:rPr>
              <a:t>, magna sed pulvinar </a:t>
            </a:r>
            <a:r>
              <a:rPr lang="en-US" sz="1200" dirty="0" err="1">
                <a:cs typeface="+mn-ea"/>
                <a:sym typeface="+mn-lt"/>
              </a:rPr>
              <a:t>ultricies</a:t>
            </a:r>
            <a:r>
              <a:rPr lang="en-US" sz="1200" dirty="0">
                <a:cs typeface="+mn-ea"/>
                <a:sym typeface="+mn-lt"/>
              </a:rPr>
              <a:t>, </a:t>
            </a:r>
            <a:r>
              <a:rPr lang="en-US" sz="1200" dirty="0" err="1">
                <a:cs typeface="+mn-ea"/>
                <a:sym typeface="+mn-lt"/>
              </a:rPr>
              <a:t>purus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lectus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malesuada</a:t>
            </a:r>
            <a:r>
              <a:rPr lang="en-US" sz="1200" dirty="0">
                <a:cs typeface="+mn-ea"/>
                <a:sym typeface="+mn-lt"/>
              </a:rPr>
              <a:t> libero, sit </a:t>
            </a:r>
            <a:r>
              <a:rPr lang="en-US" sz="1200" dirty="0" err="1">
                <a:cs typeface="+mn-ea"/>
                <a:sym typeface="+mn-lt"/>
              </a:rPr>
              <a:t>amet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commodo</a:t>
            </a:r>
            <a:r>
              <a:rPr lang="en-US" sz="1200" dirty="0">
                <a:cs typeface="+mn-ea"/>
                <a:sym typeface="+mn-lt"/>
              </a:rPr>
              <a:t> magna </a:t>
            </a:r>
            <a:r>
              <a:rPr lang="en-US" sz="1200" dirty="0" err="1">
                <a:cs typeface="+mn-ea"/>
                <a:sym typeface="+mn-lt"/>
              </a:rPr>
              <a:t>eros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quis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urna</a:t>
            </a:r>
            <a:r>
              <a:rPr lang="en-US" sz="1200" dirty="0">
                <a:cs typeface="+mn-ea"/>
                <a:sym typeface="+mn-lt"/>
              </a:rPr>
              <a:t>.</a:t>
            </a:r>
          </a:p>
        </p:txBody>
      </p:sp>
      <p:pic>
        <p:nvPicPr>
          <p:cNvPr id="5" name="稻壳儿_刀客儿出品_4">
            <a:extLst>
              <a:ext uri="{FF2B5EF4-FFF2-40B4-BE49-F238E27FC236}">
                <a16:creationId xmlns:a16="http://schemas.microsoft.com/office/drawing/2014/main" id="{F6D5D818-2491-4C51-822D-D501650D678C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9" r="30769"/>
          <a:stretch>
            <a:fillRect/>
          </a:stretch>
        </p:blipFill>
        <p:spPr/>
      </p:pic>
      <p:pic>
        <p:nvPicPr>
          <p:cNvPr id="9" name="稻壳儿_刀客儿出品_5">
            <a:extLst>
              <a:ext uri="{FF2B5EF4-FFF2-40B4-BE49-F238E27FC236}">
                <a16:creationId xmlns:a16="http://schemas.microsoft.com/office/drawing/2014/main" id="{EF114A9F-F52E-4A80-B614-0BEF34302E10}"/>
              </a:ext>
            </a:extLst>
          </p:cNvPr>
          <p:cNvPicPr>
            <a:picLocks noGrp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7" r="17737"/>
          <a:stretch>
            <a:fillRect/>
          </a:stretch>
        </p:blipFill>
        <p:spPr/>
      </p:pic>
      <p:sp>
        <p:nvSpPr>
          <p:cNvPr id="10" name="稻壳儿_刀客儿出品_6">
            <a:extLst>
              <a:ext uri="{FF2B5EF4-FFF2-40B4-BE49-F238E27FC236}">
                <a16:creationId xmlns:a16="http://schemas.microsoft.com/office/drawing/2014/main" id="{1CF4B648-99F8-4DA3-A449-21C4E29E4844}"/>
              </a:ext>
            </a:extLst>
          </p:cNvPr>
          <p:cNvSpPr txBox="1"/>
          <p:nvPr/>
        </p:nvSpPr>
        <p:spPr>
          <a:xfrm>
            <a:off x="1223852" y="2642754"/>
            <a:ext cx="3266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consectetuer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7311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稻壳儿_刀客儿出品_1">
            <a:extLst>
              <a:ext uri="{FF2B5EF4-FFF2-40B4-BE49-F238E27FC236}">
                <a16:creationId xmlns:a16="http://schemas.microsoft.com/office/drawing/2014/main" id="{9AD95975-78B8-4D16-8D64-08B61DC19D49}"/>
              </a:ext>
            </a:extLst>
          </p:cNvPr>
          <p:cNvGrpSpPr/>
          <p:nvPr/>
        </p:nvGrpSpPr>
        <p:grpSpPr>
          <a:xfrm>
            <a:off x="3847157" y="2582630"/>
            <a:ext cx="1842300" cy="1842300"/>
            <a:chOff x="3848401" y="2542762"/>
            <a:chExt cx="1842300" cy="1842300"/>
          </a:xfrm>
        </p:grpSpPr>
        <p:sp>
          <p:nvSpPr>
            <p:cNvPr id="21" name="稻壳儿_刀客儿出品_1_1">
              <a:extLst>
                <a:ext uri="{FF2B5EF4-FFF2-40B4-BE49-F238E27FC236}">
                  <a16:creationId xmlns:a16="http://schemas.microsoft.com/office/drawing/2014/main" id="{A6D39F7B-4CC0-486C-92B9-AFD7A706DF30}"/>
                </a:ext>
              </a:extLst>
            </p:cNvPr>
            <p:cNvSpPr/>
            <p:nvPr/>
          </p:nvSpPr>
          <p:spPr>
            <a:xfrm>
              <a:off x="3848401" y="2542762"/>
              <a:ext cx="1842300" cy="1842300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spc="300" dirty="0">
                <a:cs typeface="+mn-ea"/>
                <a:sym typeface="+mn-lt"/>
              </a:endParaRPr>
            </a:p>
          </p:txBody>
        </p:sp>
        <p:sp>
          <p:nvSpPr>
            <p:cNvPr id="22" name="稻壳儿_刀客儿出品_1_2">
              <a:extLst>
                <a:ext uri="{FF2B5EF4-FFF2-40B4-BE49-F238E27FC236}">
                  <a16:creationId xmlns:a16="http://schemas.microsoft.com/office/drawing/2014/main" id="{ED26696A-43A9-4F19-A6E9-74CD6BC68CF8}"/>
                </a:ext>
              </a:extLst>
            </p:cNvPr>
            <p:cNvSpPr/>
            <p:nvPr/>
          </p:nvSpPr>
          <p:spPr>
            <a:xfrm>
              <a:off x="3848401" y="2542762"/>
              <a:ext cx="1842300" cy="1842300"/>
            </a:xfrm>
            <a:prstGeom prst="arc">
              <a:avLst>
                <a:gd name="adj1" fmla="val 16200000"/>
                <a:gd name="adj2" fmla="val 8491402"/>
              </a:avLst>
            </a:prstGeom>
            <a:ln w="254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3" name="稻壳儿_刀客儿出品_2">
            <a:extLst>
              <a:ext uri="{FF2B5EF4-FFF2-40B4-BE49-F238E27FC236}">
                <a16:creationId xmlns:a16="http://schemas.microsoft.com/office/drawing/2014/main" id="{1471B6C5-98D7-4462-AA34-0FC63D5A5A47}"/>
              </a:ext>
            </a:extLst>
          </p:cNvPr>
          <p:cNvSpPr txBox="1"/>
          <p:nvPr/>
        </p:nvSpPr>
        <p:spPr>
          <a:xfrm>
            <a:off x="4242213" y="3179524"/>
            <a:ext cx="1052188" cy="64851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id-ID" sz="3600" dirty="0">
                <a:cs typeface="+mn-ea"/>
                <a:sym typeface="+mn-lt"/>
              </a:rPr>
              <a:t>60%</a:t>
            </a:r>
            <a:endParaRPr lang="en-US" sz="3600" dirty="0">
              <a:cs typeface="+mn-ea"/>
              <a:sym typeface="+mn-lt"/>
            </a:endParaRPr>
          </a:p>
        </p:txBody>
      </p:sp>
      <p:grpSp>
        <p:nvGrpSpPr>
          <p:cNvPr id="2" name="稻壳儿_刀客儿出品_3">
            <a:extLst>
              <a:ext uri="{FF2B5EF4-FFF2-40B4-BE49-F238E27FC236}">
                <a16:creationId xmlns:a16="http://schemas.microsoft.com/office/drawing/2014/main" id="{AB7732F6-148F-436B-B2F6-C06C78CDA190}"/>
              </a:ext>
            </a:extLst>
          </p:cNvPr>
          <p:cNvGrpSpPr/>
          <p:nvPr/>
        </p:nvGrpSpPr>
        <p:grpSpPr>
          <a:xfrm>
            <a:off x="1191769" y="2582630"/>
            <a:ext cx="1842300" cy="1842300"/>
            <a:chOff x="1188035" y="2542762"/>
            <a:chExt cx="1842300" cy="1842300"/>
          </a:xfrm>
        </p:grpSpPr>
        <p:sp>
          <p:nvSpPr>
            <p:cNvPr id="27" name="稻壳儿_刀客儿出品_3_1">
              <a:extLst>
                <a:ext uri="{FF2B5EF4-FFF2-40B4-BE49-F238E27FC236}">
                  <a16:creationId xmlns:a16="http://schemas.microsoft.com/office/drawing/2014/main" id="{4BC0D3D5-570B-4A2F-AB07-5FB5EBD89F13}"/>
                </a:ext>
              </a:extLst>
            </p:cNvPr>
            <p:cNvSpPr/>
            <p:nvPr/>
          </p:nvSpPr>
          <p:spPr>
            <a:xfrm>
              <a:off x="1188035" y="2542762"/>
              <a:ext cx="1842300" cy="1842300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spc="300" dirty="0">
                <a:cs typeface="+mn-ea"/>
                <a:sym typeface="+mn-lt"/>
              </a:endParaRPr>
            </a:p>
          </p:txBody>
        </p:sp>
        <p:sp>
          <p:nvSpPr>
            <p:cNvPr id="28" name="稻壳儿_刀客儿出品_3_2">
              <a:extLst>
                <a:ext uri="{FF2B5EF4-FFF2-40B4-BE49-F238E27FC236}">
                  <a16:creationId xmlns:a16="http://schemas.microsoft.com/office/drawing/2014/main" id="{5E7073F4-2D3C-4C9C-B4B4-AF52B3E058DF}"/>
                </a:ext>
              </a:extLst>
            </p:cNvPr>
            <p:cNvSpPr/>
            <p:nvPr/>
          </p:nvSpPr>
          <p:spPr>
            <a:xfrm>
              <a:off x="1188035" y="2542762"/>
              <a:ext cx="1842300" cy="1842300"/>
            </a:xfrm>
            <a:prstGeom prst="arc">
              <a:avLst>
                <a:gd name="adj1" fmla="val 16200000"/>
                <a:gd name="adj2" fmla="val 19766376"/>
              </a:avLst>
            </a:prstGeom>
            <a:ln w="254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9" name="稻壳儿_刀客儿出品_4">
            <a:extLst>
              <a:ext uri="{FF2B5EF4-FFF2-40B4-BE49-F238E27FC236}">
                <a16:creationId xmlns:a16="http://schemas.microsoft.com/office/drawing/2014/main" id="{0CE970B9-BC57-4863-9908-2E35D3EE2DC0}"/>
              </a:ext>
            </a:extLst>
          </p:cNvPr>
          <p:cNvSpPr txBox="1"/>
          <p:nvPr/>
        </p:nvSpPr>
        <p:spPr>
          <a:xfrm>
            <a:off x="1586825" y="3179524"/>
            <a:ext cx="1052188" cy="64851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id-ID" sz="3600" dirty="0">
                <a:cs typeface="+mn-ea"/>
                <a:sym typeface="+mn-lt"/>
              </a:rPr>
              <a:t>40%</a:t>
            </a:r>
            <a:endParaRPr lang="en-US" sz="3600" dirty="0">
              <a:cs typeface="+mn-ea"/>
              <a:sym typeface="+mn-lt"/>
            </a:endParaRPr>
          </a:p>
        </p:txBody>
      </p:sp>
      <p:sp>
        <p:nvSpPr>
          <p:cNvPr id="31" name="稻壳儿_刀客儿出品_5">
            <a:extLst>
              <a:ext uri="{FF2B5EF4-FFF2-40B4-BE49-F238E27FC236}">
                <a16:creationId xmlns:a16="http://schemas.microsoft.com/office/drawing/2014/main" id="{2F43E364-ACDC-4636-BA3A-4F9AB558C1E6}"/>
              </a:ext>
            </a:extLst>
          </p:cNvPr>
          <p:cNvSpPr txBox="1"/>
          <p:nvPr/>
        </p:nvSpPr>
        <p:spPr>
          <a:xfrm>
            <a:off x="1678998" y="2957065"/>
            <a:ext cx="867843" cy="27918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alpha val="70000"/>
                  </a:schemeClr>
                </a:solidFill>
                <a:cs typeface="+mn-ea"/>
                <a:sym typeface="+mn-lt"/>
              </a:rPr>
              <a:t>Text Here</a:t>
            </a:r>
            <a:endParaRPr lang="en-US" sz="1200" dirty="0">
              <a:solidFill>
                <a:schemeClr val="tx1">
                  <a:alpha val="7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" name="稻壳儿_刀客儿出品_6">
            <a:extLst>
              <a:ext uri="{FF2B5EF4-FFF2-40B4-BE49-F238E27FC236}">
                <a16:creationId xmlns:a16="http://schemas.microsoft.com/office/drawing/2014/main" id="{FEA91CC3-52E9-4FC2-A6ED-32AEE95B60F5}"/>
              </a:ext>
            </a:extLst>
          </p:cNvPr>
          <p:cNvGrpSpPr/>
          <p:nvPr/>
        </p:nvGrpSpPr>
        <p:grpSpPr>
          <a:xfrm>
            <a:off x="6502545" y="2542762"/>
            <a:ext cx="1842300" cy="1842300"/>
            <a:chOff x="6501300" y="2542762"/>
            <a:chExt cx="1842300" cy="1842300"/>
          </a:xfrm>
        </p:grpSpPr>
        <p:sp>
          <p:nvSpPr>
            <p:cNvPr id="33" name="稻壳儿_刀客儿出品_6_1">
              <a:extLst>
                <a:ext uri="{FF2B5EF4-FFF2-40B4-BE49-F238E27FC236}">
                  <a16:creationId xmlns:a16="http://schemas.microsoft.com/office/drawing/2014/main" id="{4B092226-F2C9-49EB-8A01-28E9D487CB77}"/>
                </a:ext>
              </a:extLst>
            </p:cNvPr>
            <p:cNvSpPr/>
            <p:nvPr/>
          </p:nvSpPr>
          <p:spPr>
            <a:xfrm>
              <a:off x="6501300" y="2542762"/>
              <a:ext cx="1842300" cy="1842300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spc="300">
                <a:cs typeface="+mn-ea"/>
                <a:sym typeface="+mn-lt"/>
              </a:endParaRPr>
            </a:p>
          </p:txBody>
        </p:sp>
        <p:sp>
          <p:nvSpPr>
            <p:cNvPr id="34" name="稻壳儿_刀客儿出品_6_2">
              <a:extLst>
                <a:ext uri="{FF2B5EF4-FFF2-40B4-BE49-F238E27FC236}">
                  <a16:creationId xmlns:a16="http://schemas.microsoft.com/office/drawing/2014/main" id="{20A98676-60B8-4DC6-96BA-0EA9AFB52DCB}"/>
                </a:ext>
              </a:extLst>
            </p:cNvPr>
            <p:cNvSpPr/>
            <p:nvPr/>
          </p:nvSpPr>
          <p:spPr>
            <a:xfrm>
              <a:off x="6501300" y="2542762"/>
              <a:ext cx="1842300" cy="1842300"/>
            </a:xfrm>
            <a:prstGeom prst="arc">
              <a:avLst>
                <a:gd name="adj1" fmla="val 16200000"/>
                <a:gd name="adj2" fmla="val 11733897"/>
              </a:avLst>
            </a:prstGeom>
            <a:ln w="254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5" name="稻壳儿_刀客儿出品_7">
            <a:extLst>
              <a:ext uri="{FF2B5EF4-FFF2-40B4-BE49-F238E27FC236}">
                <a16:creationId xmlns:a16="http://schemas.microsoft.com/office/drawing/2014/main" id="{7A259BAF-F7C3-407D-BC1D-693F0DACF791}"/>
              </a:ext>
            </a:extLst>
          </p:cNvPr>
          <p:cNvGrpSpPr/>
          <p:nvPr/>
        </p:nvGrpSpPr>
        <p:grpSpPr>
          <a:xfrm>
            <a:off x="9163531" y="2582630"/>
            <a:ext cx="1842300" cy="1842300"/>
            <a:chOff x="9154198" y="2622499"/>
            <a:chExt cx="1842300" cy="1842300"/>
          </a:xfrm>
        </p:grpSpPr>
        <p:sp>
          <p:nvSpPr>
            <p:cNvPr id="39" name="稻壳儿_刀客儿出品_7_1">
              <a:extLst>
                <a:ext uri="{FF2B5EF4-FFF2-40B4-BE49-F238E27FC236}">
                  <a16:creationId xmlns:a16="http://schemas.microsoft.com/office/drawing/2014/main" id="{8B5295BB-5999-4028-941B-65CAA5F868D6}"/>
                </a:ext>
              </a:extLst>
            </p:cNvPr>
            <p:cNvSpPr/>
            <p:nvPr/>
          </p:nvSpPr>
          <p:spPr>
            <a:xfrm>
              <a:off x="9154198" y="2622499"/>
              <a:ext cx="1842300" cy="1842300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spc="300">
                <a:cs typeface="+mn-ea"/>
                <a:sym typeface="+mn-lt"/>
              </a:endParaRPr>
            </a:p>
          </p:txBody>
        </p:sp>
        <p:sp>
          <p:nvSpPr>
            <p:cNvPr id="40" name="稻壳儿_刀客儿出品_7_2">
              <a:extLst>
                <a:ext uri="{FF2B5EF4-FFF2-40B4-BE49-F238E27FC236}">
                  <a16:creationId xmlns:a16="http://schemas.microsoft.com/office/drawing/2014/main" id="{EA57A202-9A6F-4424-B4B3-D3D4DD34C746}"/>
                </a:ext>
              </a:extLst>
            </p:cNvPr>
            <p:cNvSpPr/>
            <p:nvPr/>
          </p:nvSpPr>
          <p:spPr>
            <a:xfrm>
              <a:off x="9154198" y="2622499"/>
              <a:ext cx="1842300" cy="1842300"/>
            </a:xfrm>
            <a:prstGeom prst="arc">
              <a:avLst>
                <a:gd name="adj1" fmla="val 16200000"/>
                <a:gd name="adj2" fmla="val 11733897"/>
              </a:avLst>
            </a:prstGeom>
            <a:ln w="254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49" name="稻壳儿_刀客儿出品_8">
            <a:extLst>
              <a:ext uri="{FF2B5EF4-FFF2-40B4-BE49-F238E27FC236}">
                <a16:creationId xmlns:a16="http://schemas.microsoft.com/office/drawing/2014/main" id="{BF1A3D82-31CF-4AC7-ACA9-1A53C0961A0A}"/>
              </a:ext>
            </a:extLst>
          </p:cNvPr>
          <p:cNvSpPr txBox="1"/>
          <p:nvPr/>
        </p:nvSpPr>
        <p:spPr>
          <a:xfrm>
            <a:off x="6897601" y="3179524"/>
            <a:ext cx="1052188" cy="64851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id-ID" sz="3600" dirty="0">
                <a:cs typeface="+mn-ea"/>
                <a:sym typeface="+mn-lt"/>
              </a:rPr>
              <a:t>80%</a:t>
            </a:r>
            <a:endParaRPr lang="en-US" sz="3600" dirty="0">
              <a:cs typeface="+mn-ea"/>
              <a:sym typeface="+mn-lt"/>
            </a:endParaRPr>
          </a:p>
        </p:txBody>
      </p:sp>
      <p:sp>
        <p:nvSpPr>
          <p:cNvPr id="53" name="稻壳儿_刀客儿出品_9">
            <a:extLst>
              <a:ext uri="{FF2B5EF4-FFF2-40B4-BE49-F238E27FC236}">
                <a16:creationId xmlns:a16="http://schemas.microsoft.com/office/drawing/2014/main" id="{86083E23-1AE6-4AC6-B76B-D3B6C70E16CB}"/>
              </a:ext>
            </a:extLst>
          </p:cNvPr>
          <p:cNvSpPr txBox="1"/>
          <p:nvPr/>
        </p:nvSpPr>
        <p:spPr>
          <a:xfrm>
            <a:off x="9430347" y="3179524"/>
            <a:ext cx="1308669" cy="64851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id-ID" sz="3600" dirty="0">
                <a:cs typeface="+mn-ea"/>
                <a:sym typeface="+mn-lt"/>
              </a:rPr>
              <a:t>100%</a:t>
            </a:r>
            <a:endParaRPr lang="en-US" sz="3600" dirty="0">
              <a:cs typeface="+mn-ea"/>
              <a:sym typeface="+mn-lt"/>
            </a:endParaRPr>
          </a:p>
        </p:txBody>
      </p:sp>
      <p:sp>
        <p:nvSpPr>
          <p:cNvPr id="55" name="稻壳儿_刀客儿出品_10">
            <a:extLst>
              <a:ext uri="{FF2B5EF4-FFF2-40B4-BE49-F238E27FC236}">
                <a16:creationId xmlns:a16="http://schemas.microsoft.com/office/drawing/2014/main" id="{4E7FFF9F-EBA0-4E9D-B1AB-974BD484A901}"/>
              </a:ext>
            </a:extLst>
          </p:cNvPr>
          <p:cNvSpPr txBox="1"/>
          <p:nvPr/>
        </p:nvSpPr>
        <p:spPr>
          <a:xfrm>
            <a:off x="1233380" y="4620544"/>
            <a:ext cx="1753477" cy="787781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19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r>
              <a:rPr lang="en-US">
                <a:sym typeface="+mn-lt"/>
              </a:rPr>
              <a:t>Lorem ipsum dolor sit amet, consectetuer adipiscing elit.</a:t>
            </a:r>
            <a:endParaRPr lang="en-US" dirty="0">
              <a:sym typeface="+mn-lt"/>
            </a:endParaRPr>
          </a:p>
        </p:txBody>
      </p:sp>
      <p:sp>
        <p:nvSpPr>
          <p:cNvPr id="56" name="稻壳儿_刀客儿出品_11">
            <a:extLst>
              <a:ext uri="{FF2B5EF4-FFF2-40B4-BE49-F238E27FC236}">
                <a16:creationId xmlns:a16="http://schemas.microsoft.com/office/drawing/2014/main" id="{8A7E95D2-8F84-46F1-9B88-649D37202DDF}"/>
              </a:ext>
            </a:extLst>
          </p:cNvPr>
          <p:cNvSpPr txBox="1"/>
          <p:nvPr/>
        </p:nvSpPr>
        <p:spPr>
          <a:xfrm>
            <a:off x="3891569" y="4603949"/>
            <a:ext cx="1753477" cy="787781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19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r>
              <a:rPr lang="en-US">
                <a:sym typeface="+mn-lt"/>
              </a:rPr>
              <a:t>Lorem ipsum dolor sit amet, consectetuer adipiscing elit.</a:t>
            </a:r>
            <a:endParaRPr lang="en-US" dirty="0">
              <a:sym typeface="+mn-lt"/>
            </a:endParaRPr>
          </a:p>
        </p:txBody>
      </p:sp>
      <p:sp>
        <p:nvSpPr>
          <p:cNvPr id="57" name="稻壳儿_刀客儿出品_12">
            <a:extLst>
              <a:ext uri="{FF2B5EF4-FFF2-40B4-BE49-F238E27FC236}">
                <a16:creationId xmlns:a16="http://schemas.microsoft.com/office/drawing/2014/main" id="{98697801-ABB1-4E4E-BA7B-F05D33A08960}"/>
              </a:ext>
            </a:extLst>
          </p:cNvPr>
          <p:cNvSpPr txBox="1"/>
          <p:nvPr/>
        </p:nvSpPr>
        <p:spPr>
          <a:xfrm>
            <a:off x="6546957" y="4614836"/>
            <a:ext cx="1753477" cy="787781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19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r>
              <a:rPr lang="en-US">
                <a:sym typeface="+mn-lt"/>
              </a:rPr>
              <a:t>Lorem ipsum dolor sit amet, consectetuer adipiscing elit.</a:t>
            </a:r>
            <a:endParaRPr lang="en-US" dirty="0">
              <a:sym typeface="+mn-lt"/>
            </a:endParaRPr>
          </a:p>
        </p:txBody>
      </p:sp>
      <p:sp>
        <p:nvSpPr>
          <p:cNvPr id="58" name="稻壳儿_刀客儿出品_13">
            <a:extLst>
              <a:ext uri="{FF2B5EF4-FFF2-40B4-BE49-F238E27FC236}">
                <a16:creationId xmlns:a16="http://schemas.microsoft.com/office/drawing/2014/main" id="{3D232773-DA0C-4218-8C81-29AA943A906A}"/>
              </a:ext>
            </a:extLst>
          </p:cNvPr>
          <p:cNvSpPr txBox="1"/>
          <p:nvPr/>
        </p:nvSpPr>
        <p:spPr>
          <a:xfrm>
            <a:off x="9207943" y="4614836"/>
            <a:ext cx="1753477" cy="787781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19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r>
              <a:rPr lang="en-US">
                <a:sym typeface="+mn-lt"/>
              </a:rPr>
              <a:t>Lorem ipsum dolor sit amet, consectetuer adipiscing elit.</a:t>
            </a:r>
            <a:endParaRPr lang="en-US" dirty="0">
              <a:sym typeface="+mn-lt"/>
            </a:endParaRPr>
          </a:p>
        </p:txBody>
      </p:sp>
      <p:sp>
        <p:nvSpPr>
          <p:cNvPr id="35" name="稻壳儿_刀客儿出品_14">
            <a:extLst>
              <a:ext uri="{FF2B5EF4-FFF2-40B4-BE49-F238E27FC236}">
                <a16:creationId xmlns:a16="http://schemas.microsoft.com/office/drawing/2014/main" id="{2A7AA0B8-0C5B-41BA-908C-4233AA24BBAF}"/>
              </a:ext>
            </a:extLst>
          </p:cNvPr>
          <p:cNvSpPr txBox="1"/>
          <p:nvPr/>
        </p:nvSpPr>
        <p:spPr>
          <a:xfrm>
            <a:off x="4568103" y="509272"/>
            <a:ext cx="3055793" cy="58477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32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在这里</a:t>
            </a:r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36" name="稻壳儿_刀客儿出品_15">
            <a:extLst>
              <a:ext uri="{FF2B5EF4-FFF2-40B4-BE49-F238E27FC236}">
                <a16:creationId xmlns:a16="http://schemas.microsoft.com/office/drawing/2014/main" id="{5D7D0B3E-5C73-49BD-8B29-434AA9400B0F}"/>
              </a:ext>
            </a:extLst>
          </p:cNvPr>
          <p:cNvSpPr txBox="1"/>
          <p:nvPr/>
        </p:nvSpPr>
        <p:spPr>
          <a:xfrm>
            <a:off x="3681642" y="1031741"/>
            <a:ext cx="4828714" cy="30777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consectetuer</a:t>
            </a:r>
            <a:r>
              <a:rPr lang="en-US" altLang="zh-CN" dirty="0"/>
              <a:t> </a:t>
            </a:r>
            <a:r>
              <a:rPr lang="en-US" altLang="zh-CN" dirty="0" err="1"/>
              <a:t>adicing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37" name="稻壳儿_刀客儿出品_16">
            <a:extLst>
              <a:ext uri="{FF2B5EF4-FFF2-40B4-BE49-F238E27FC236}">
                <a16:creationId xmlns:a16="http://schemas.microsoft.com/office/drawing/2014/main" id="{1B923079-FDC3-4872-9338-D0F02958A866}"/>
              </a:ext>
            </a:extLst>
          </p:cNvPr>
          <p:cNvSpPr txBox="1"/>
          <p:nvPr/>
        </p:nvSpPr>
        <p:spPr>
          <a:xfrm>
            <a:off x="1483431" y="3771315"/>
            <a:ext cx="1258976" cy="27918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alpha val="70000"/>
                  </a:schemeClr>
                </a:solidFill>
                <a:latin typeface="+mn-ea"/>
                <a:cs typeface="+mn-ea"/>
                <a:sym typeface="+mn-lt"/>
              </a:rPr>
              <a:t>在这里添加标题</a:t>
            </a:r>
            <a:endParaRPr lang="en-US" sz="1200" dirty="0">
              <a:solidFill>
                <a:schemeClr val="tx1">
                  <a:alpha val="7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稻壳儿_刀客儿出品_17">
            <a:extLst>
              <a:ext uri="{FF2B5EF4-FFF2-40B4-BE49-F238E27FC236}">
                <a16:creationId xmlns:a16="http://schemas.microsoft.com/office/drawing/2014/main" id="{C2C774B2-93D1-4AC0-8FB3-44FD07C5E659}"/>
              </a:ext>
            </a:extLst>
          </p:cNvPr>
          <p:cNvSpPr txBox="1"/>
          <p:nvPr/>
        </p:nvSpPr>
        <p:spPr>
          <a:xfrm>
            <a:off x="4331587" y="2957065"/>
            <a:ext cx="867843" cy="27918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alpha val="70000"/>
                  </a:schemeClr>
                </a:solidFill>
                <a:cs typeface="+mn-ea"/>
                <a:sym typeface="+mn-lt"/>
              </a:rPr>
              <a:t>Text Here</a:t>
            </a:r>
            <a:endParaRPr lang="en-US" sz="1200" dirty="0">
              <a:solidFill>
                <a:schemeClr val="tx1">
                  <a:alpha val="7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稻壳儿_刀客儿出品_18">
            <a:extLst>
              <a:ext uri="{FF2B5EF4-FFF2-40B4-BE49-F238E27FC236}">
                <a16:creationId xmlns:a16="http://schemas.microsoft.com/office/drawing/2014/main" id="{3A74BBC5-DD2F-44D1-B045-4EE80BCA0E25}"/>
              </a:ext>
            </a:extLst>
          </p:cNvPr>
          <p:cNvSpPr txBox="1"/>
          <p:nvPr/>
        </p:nvSpPr>
        <p:spPr>
          <a:xfrm>
            <a:off x="4136020" y="3771315"/>
            <a:ext cx="1258976" cy="27918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alpha val="70000"/>
                  </a:schemeClr>
                </a:solidFill>
                <a:latin typeface="+mn-ea"/>
                <a:cs typeface="+mn-ea"/>
                <a:sym typeface="+mn-lt"/>
              </a:rPr>
              <a:t>在这里添加标题</a:t>
            </a:r>
            <a:endParaRPr lang="en-US" sz="1200" dirty="0">
              <a:solidFill>
                <a:schemeClr val="tx1">
                  <a:alpha val="7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稻壳儿_刀客儿出品_19">
            <a:extLst>
              <a:ext uri="{FF2B5EF4-FFF2-40B4-BE49-F238E27FC236}">
                <a16:creationId xmlns:a16="http://schemas.microsoft.com/office/drawing/2014/main" id="{532DBAA4-A79F-45FE-A33F-864C7198E812}"/>
              </a:ext>
            </a:extLst>
          </p:cNvPr>
          <p:cNvSpPr txBox="1"/>
          <p:nvPr/>
        </p:nvSpPr>
        <p:spPr>
          <a:xfrm>
            <a:off x="6984176" y="2957065"/>
            <a:ext cx="867843" cy="27918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alpha val="70000"/>
                  </a:schemeClr>
                </a:solidFill>
                <a:cs typeface="+mn-ea"/>
                <a:sym typeface="+mn-lt"/>
              </a:rPr>
              <a:t>Text Here</a:t>
            </a:r>
            <a:endParaRPr lang="en-US" sz="1200" dirty="0">
              <a:solidFill>
                <a:schemeClr val="tx1">
                  <a:alpha val="7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8" name="稻壳儿_刀客儿出品_20">
            <a:extLst>
              <a:ext uri="{FF2B5EF4-FFF2-40B4-BE49-F238E27FC236}">
                <a16:creationId xmlns:a16="http://schemas.microsoft.com/office/drawing/2014/main" id="{C1347059-FFFC-47FE-87B3-E9B5E167E498}"/>
              </a:ext>
            </a:extLst>
          </p:cNvPr>
          <p:cNvSpPr txBox="1"/>
          <p:nvPr/>
        </p:nvSpPr>
        <p:spPr>
          <a:xfrm>
            <a:off x="6788609" y="3771315"/>
            <a:ext cx="1258976" cy="27918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alpha val="70000"/>
                  </a:schemeClr>
                </a:solidFill>
                <a:latin typeface="+mn-ea"/>
                <a:cs typeface="+mn-ea"/>
                <a:sym typeface="+mn-lt"/>
              </a:rPr>
              <a:t>在这里添加标题</a:t>
            </a:r>
            <a:endParaRPr lang="en-US" sz="1200" dirty="0">
              <a:solidFill>
                <a:schemeClr val="tx1">
                  <a:alpha val="7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9" name="稻壳儿_刀客儿出品_21">
            <a:extLst>
              <a:ext uri="{FF2B5EF4-FFF2-40B4-BE49-F238E27FC236}">
                <a16:creationId xmlns:a16="http://schemas.microsoft.com/office/drawing/2014/main" id="{579CF1CD-A9EF-43B7-B504-78433AAB1E37}"/>
              </a:ext>
            </a:extLst>
          </p:cNvPr>
          <p:cNvSpPr txBox="1"/>
          <p:nvPr/>
        </p:nvSpPr>
        <p:spPr>
          <a:xfrm>
            <a:off x="9636765" y="2957065"/>
            <a:ext cx="867843" cy="27918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alpha val="70000"/>
                  </a:schemeClr>
                </a:solidFill>
                <a:cs typeface="+mn-ea"/>
                <a:sym typeface="+mn-lt"/>
              </a:rPr>
              <a:t>Text Here</a:t>
            </a:r>
            <a:endParaRPr lang="en-US" sz="1200" dirty="0">
              <a:solidFill>
                <a:schemeClr val="tx1">
                  <a:alpha val="7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0" name="稻壳儿_刀客儿出品_22">
            <a:extLst>
              <a:ext uri="{FF2B5EF4-FFF2-40B4-BE49-F238E27FC236}">
                <a16:creationId xmlns:a16="http://schemas.microsoft.com/office/drawing/2014/main" id="{BAAD18E8-EB12-43DD-898F-9446F8DB5A92}"/>
              </a:ext>
            </a:extLst>
          </p:cNvPr>
          <p:cNvSpPr txBox="1"/>
          <p:nvPr/>
        </p:nvSpPr>
        <p:spPr>
          <a:xfrm>
            <a:off x="9441198" y="3771315"/>
            <a:ext cx="1258976" cy="27918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alpha val="70000"/>
                  </a:schemeClr>
                </a:solidFill>
                <a:latin typeface="+mn-ea"/>
                <a:cs typeface="+mn-ea"/>
                <a:sym typeface="+mn-lt"/>
              </a:rPr>
              <a:t>在这里添加标题</a:t>
            </a:r>
            <a:endParaRPr lang="en-US" sz="1200" dirty="0">
              <a:solidFill>
                <a:schemeClr val="tx1">
                  <a:alpha val="70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480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9" grpId="0"/>
      <p:bldP spid="31" grpId="0"/>
      <p:bldP spid="49" grpId="0"/>
      <p:bldP spid="53" grpId="0"/>
      <p:bldP spid="55" grpId="0"/>
      <p:bldP spid="56" grpId="0"/>
      <p:bldP spid="57" grpId="0"/>
      <p:bldP spid="58" grpId="0"/>
      <p:bldP spid="35" grpId="0"/>
      <p:bldP spid="36" grpId="0"/>
      <p:bldP spid="37" grpId="0"/>
      <p:bldP spid="41" grpId="0"/>
      <p:bldP spid="46" grpId="0"/>
      <p:bldP spid="47" grpId="0"/>
      <p:bldP spid="48" grpId="0"/>
      <p:bldP spid="59" grpId="0"/>
      <p:bldP spid="6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稻壳儿_刀客儿出品_1">
            <a:extLst>
              <a:ext uri="{FF2B5EF4-FFF2-40B4-BE49-F238E27FC236}">
                <a16:creationId xmlns:a16="http://schemas.microsoft.com/office/drawing/2014/main" id="{A019B2CC-AD4C-4FAA-916B-7CF35C8EB9FC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r="50383"/>
          <a:stretch/>
        </p:blipFill>
        <p:spPr>
          <a:xfrm>
            <a:off x="6712528" y="-1"/>
            <a:ext cx="3934691" cy="6858000"/>
          </a:xfrm>
        </p:spPr>
      </p:pic>
      <p:sp>
        <p:nvSpPr>
          <p:cNvPr id="4" name="稻壳儿_刀客儿出品_2">
            <a:extLst>
              <a:ext uri="{FF2B5EF4-FFF2-40B4-BE49-F238E27FC236}">
                <a16:creationId xmlns:a16="http://schemas.microsoft.com/office/drawing/2014/main" id="{ED0BAB70-4DFB-4908-B8DE-2B1B7DA6B904}"/>
              </a:ext>
            </a:extLst>
          </p:cNvPr>
          <p:cNvSpPr/>
          <p:nvPr/>
        </p:nvSpPr>
        <p:spPr>
          <a:xfrm>
            <a:off x="6096000" y="1354282"/>
            <a:ext cx="1233056" cy="4149435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8" name="稻壳儿_刀客儿出品_3">
            <a:extLst>
              <a:ext uri="{FF2B5EF4-FFF2-40B4-BE49-F238E27FC236}">
                <a16:creationId xmlns:a16="http://schemas.microsoft.com/office/drawing/2014/main" id="{3C5C4A48-624D-4ED7-BD72-A06728211595}"/>
              </a:ext>
            </a:extLst>
          </p:cNvPr>
          <p:cNvSpPr txBox="1"/>
          <p:nvPr/>
        </p:nvSpPr>
        <p:spPr>
          <a:xfrm rot="5400000">
            <a:off x="5074602" y="3110456"/>
            <a:ext cx="3284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Add Your Text</a:t>
            </a:r>
            <a:endParaRPr lang="id-ID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稻壳儿_刀客儿出品_4">
            <a:extLst>
              <a:ext uri="{FF2B5EF4-FFF2-40B4-BE49-F238E27FC236}">
                <a16:creationId xmlns:a16="http://schemas.microsoft.com/office/drawing/2014/main" id="{DDAF2282-3215-4DAF-8991-96EBF1D961CC}"/>
              </a:ext>
            </a:extLst>
          </p:cNvPr>
          <p:cNvSpPr txBox="1"/>
          <p:nvPr/>
        </p:nvSpPr>
        <p:spPr>
          <a:xfrm>
            <a:off x="1136075" y="114717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id-ID" sz="36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0" name="稻壳儿_刀客儿出品_5">
            <a:extLst>
              <a:ext uri="{FF2B5EF4-FFF2-40B4-BE49-F238E27FC236}">
                <a16:creationId xmlns:a16="http://schemas.microsoft.com/office/drawing/2014/main" id="{3A09192D-A038-426A-B1F2-3F57D7BD7453}"/>
              </a:ext>
            </a:extLst>
          </p:cNvPr>
          <p:cNvSpPr txBox="1">
            <a:spLocks/>
          </p:cNvSpPr>
          <p:nvPr/>
        </p:nvSpPr>
        <p:spPr>
          <a:xfrm>
            <a:off x="1136075" y="2716835"/>
            <a:ext cx="3651550" cy="1269003"/>
          </a:xfrm>
          <a:prstGeom prst="rect">
            <a:avLst/>
          </a:prstGeom>
        </p:spPr>
        <p:txBody>
          <a:bodyPr lIns="90000" tIns="46800" rIns="90000" bIns="46800">
            <a:spAutoFit/>
          </a:bodyPr>
          <a:lstStyle/>
          <a:p>
            <a:pPr marL="171450" lvl="0" indent="-17145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cs typeface="+mn-ea"/>
                <a:sym typeface="+mn-lt"/>
              </a:rPr>
              <a:t>Lorem ipsum dolor sit </a:t>
            </a:r>
            <a:r>
              <a:rPr lang="en-US" sz="1200" dirty="0" err="1">
                <a:cs typeface="+mn-ea"/>
                <a:sym typeface="+mn-lt"/>
              </a:rPr>
              <a:t>amet</a:t>
            </a:r>
            <a:r>
              <a:rPr lang="en-US" sz="1200" dirty="0">
                <a:cs typeface="+mn-ea"/>
                <a:sym typeface="+mn-lt"/>
              </a:rPr>
              <a:t>, </a:t>
            </a:r>
            <a:r>
              <a:rPr lang="en-US" sz="1200" dirty="0" err="1">
                <a:cs typeface="+mn-ea"/>
                <a:sym typeface="+mn-lt"/>
              </a:rPr>
              <a:t>consectetuer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adipiscing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elit</a:t>
            </a:r>
            <a:r>
              <a:rPr lang="en-US" sz="1200" dirty="0">
                <a:cs typeface="+mn-ea"/>
                <a:sym typeface="+mn-lt"/>
              </a:rPr>
              <a:t>. Maecenas </a:t>
            </a:r>
            <a:r>
              <a:rPr lang="en-US" sz="1200" dirty="0" err="1">
                <a:cs typeface="+mn-ea"/>
                <a:sym typeface="+mn-lt"/>
              </a:rPr>
              <a:t>porttitor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congue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massa</a:t>
            </a:r>
            <a:r>
              <a:rPr lang="en-US" sz="1200" dirty="0">
                <a:cs typeface="+mn-ea"/>
                <a:sym typeface="+mn-lt"/>
              </a:rPr>
              <a:t>. </a:t>
            </a:r>
            <a:r>
              <a:rPr lang="en-US" sz="1200" dirty="0" err="1">
                <a:cs typeface="+mn-ea"/>
                <a:sym typeface="+mn-lt"/>
              </a:rPr>
              <a:t>Fusce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posuere</a:t>
            </a:r>
            <a:r>
              <a:rPr lang="en-US" sz="1200" dirty="0">
                <a:cs typeface="+mn-ea"/>
                <a:sym typeface="+mn-lt"/>
              </a:rPr>
              <a:t>, magna sed pulvinar </a:t>
            </a:r>
            <a:r>
              <a:rPr lang="en-US" sz="1200" dirty="0" err="1">
                <a:cs typeface="+mn-ea"/>
                <a:sym typeface="+mn-lt"/>
              </a:rPr>
              <a:t>ultricies</a:t>
            </a:r>
            <a:r>
              <a:rPr lang="en-US" sz="1200" dirty="0">
                <a:cs typeface="+mn-ea"/>
                <a:sym typeface="+mn-lt"/>
              </a:rPr>
              <a:t>, </a:t>
            </a:r>
            <a:r>
              <a:rPr lang="en-US" sz="1200" dirty="0" err="1">
                <a:cs typeface="+mn-ea"/>
                <a:sym typeface="+mn-lt"/>
              </a:rPr>
              <a:t>purus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lectus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malesuada</a:t>
            </a:r>
            <a:r>
              <a:rPr lang="en-US" sz="1200" dirty="0">
                <a:cs typeface="+mn-ea"/>
                <a:sym typeface="+mn-lt"/>
              </a:rPr>
              <a:t> libero, sit </a:t>
            </a:r>
            <a:r>
              <a:rPr lang="en-US" sz="1200" dirty="0" err="1">
                <a:cs typeface="+mn-ea"/>
                <a:sym typeface="+mn-lt"/>
              </a:rPr>
              <a:t>amet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commodo</a:t>
            </a:r>
            <a:r>
              <a:rPr lang="en-US" sz="1200" dirty="0">
                <a:cs typeface="+mn-ea"/>
                <a:sym typeface="+mn-lt"/>
              </a:rPr>
              <a:t> magna </a:t>
            </a:r>
            <a:r>
              <a:rPr lang="en-US" sz="1200" dirty="0" err="1">
                <a:cs typeface="+mn-ea"/>
                <a:sym typeface="+mn-lt"/>
              </a:rPr>
              <a:t>eros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quis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urna</a:t>
            </a:r>
            <a:r>
              <a:rPr lang="en-US" sz="1200" dirty="0">
                <a:cs typeface="+mn-ea"/>
                <a:sym typeface="+mn-lt"/>
              </a:rPr>
              <a:t>.</a:t>
            </a:r>
          </a:p>
        </p:txBody>
      </p:sp>
      <p:sp>
        <p:nvSpPr>
          <p:cNvPr id="21" name="稻壳儿_刀客儿出品_6">
            <a:extLst>
              <a:ext uri="{FF2B5EF4-FFF2-40B4-BE49-F238E27FC236}">
                <a16:creationId xmlns:a16="http://schemas.microsoft.com/office/drawing/2014/main" id="{A8D14ABB-CF84-4972-9C83-C9E269808A16}"/>
              </a:ext>
            </a:extLst>
          </p:cNvPr>
          <p:cNvSpPr txBox="1"/>
          <p:nvPr/>
        </p:nvSpPr>
        <p:spPr>
          <a:xfrm>
            <a:off x="1223852" y="1793505"/>
            <a:ext cx="3266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consectetuer</a:t>
            </a:r>
            <a:endParaRPr lang="en-US" sz="1200" dirty="0"/>
          </a:p>
        </p:txBody>
      </p:sp>
      <p:sp>
        <p:nvSpPr>
          <p:cNvPr id="22" name="稻壳儿_刀客儿出品_7">
            <a:extLst>
              <a:ext uri="{FF2B5EF4-FFF2-40B4-BE49-F238E27FC236}">
                <a16:creationId xmlns:a16="http://schemas.microsoft.com/office/drawing/2014/main" id="{2F93246F-819A-417D-8F48-BCC28FC4519D}"/>
              </a:ext>
            </a:extLst>
          </p:cNvPr>
          <p:cNvSpPr txBox="1">
            <a:spLocks/>
          </p:cNvSpPr>
          <p:nvPr/>
        </p:nvSpPr>
        <p:spPr>
          <a:xfrm>
            <a:off x="1136075" y="4288289"/>
            <a:ext cx="3651550" cy="788871"/>
          </a:xfrm>
          <a:prstGeom prst="rect">
            <a:avLst/>
          </a:prstGeom>
        </p:spPr>
        <p:txBody>
          <a:bodyPr lIns="90000" tIns="46800" rIns="90000" bIns="46800">
            <a:spAutoFit/>
          </a:bodyPr>
          <a:lstStyle/>
          <a:p>
            <a:pPr marL="171450" lvl="0" indent="-17145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cs typeface="+mn-ea"/>
                <a:sym typeface="+mn-lt"/>
              </a:rPr>
              <a:t>Lorem ipsum dolor sit </a:t>
            </a:r>
            <a:r>
              <a:rPr lang="en-US" sz="1200" dirty="0" err="1">
                <a:cs typeface="+mn-ea"/>
                <a:sym typeface="+mn-lt"/>
              </a:rPr>
              <a:t>amet</a:t>
            </a:r>
            <a:r>
              <a:rPr lang="en-US" sz="1200" dirty="0">
                <a:cs typeface="+mn-ea"/>
                <a:sym typeface="+mn-lt"/>
              </a:rPr>
              <a:t>, </a:t>
            </a:r>
            <a:r>
              <a:rPr lang="en-US" sz="1200" dirty="0" err="1">
                <a:cs typeface="+mn-ea"/>
                <a:sym typeface="+mn-lt"/>
              </a:rPr>
              <a:t>consectetuer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adipiscing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elit</a:t>
            </a:r>
            <a:r>
              <a:rPr lang="en-US" sz="1200" dirty="0">
                <a:cs typeface="+mn-ea"/>
                <a:sym typeface="+mn-lt"/>
              </a:rPr>
              <a:t>. Maecenas </a:t>
            </a:r>
            <a:r>
              <a:rPr lang="en-US" sz="1200" dirty="0" err="1">
                <a:cs typeface="+mn-ea"/>
                <a:sym typeface="+mn-lt"/>
              </a:rPr>
              <a:t>porttitor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congue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massa</a:t>
            </a:r>
            <a:r>
              <a:rPr lang="en-US" sz="1200" dirty="0">
                <a:cs typeface="+mn-ea"/>
                <a:sym typeface="+mn-lt"/>
              </a:rPr>
              <a:t>. </a:t>
            </a:r>
            <a:r>
              <a:rPr lang="en-US" sz="1200" dirty="0" err="1">
                <a:cs typeface="+mn-ea"/>
                <a:sym typeface="+mn-lt"/>
              </a:rPr>
              <a:t>Fusce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posuere</a:t>
            </a:r>
            <a:r>
              <a:rPr lang="en-US" sz="1200" dirty="0">
                <a:cs typeface="+mn-ea"/>
                <a:sym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309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19" grpId="0"/>
      <p:bldP spid="19" grpId="1"/>
      <p:bldP spid="20" grpId="0"/>
      <p:bldP spid="21" grpId="0"/>
      <p:bldP spid="21" grpId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稻壳儿_刀客儿出品_1">
            <a:extLst>
              <a:ext uri="{FF2B5EF4-FFF2-40B4-BE49-F238E27FC236}">
                <a16:creationId xmlns:a16="http://schemas.microsoft.com/office/drawing/2014/main" id="{85DAECF0-FD0A-47F1-8DD6-9331B9186266}"/>
              </a:ext>
            </a:extLst>
          </p:cNvPr>
          <p:cNvSpPr/>
          <p:nvPr/>
        </p:nvSpPr>
        <p:spPr>
          <a:xfrm>
            <a:off x="2529840" y="1549400"/>
            <a:ext cx="7132320" cy="3759200"/>
          </a:xfrm>
          <a:prstGeom prst="roundRect">
            <a:avLst>
              <a:gd name="adj" fmla="val 5586"/>
            </a:avLst>
          </a:prstGeom>
          <a:solidFill>
            <a:schemeClr val="bg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6" name="稻壳儿_刀客儿出品_2">
            <a:extLst>
              <a:ext uri="{FF2B5EF4-FFF2-40B4-BE49-F238E27FC236}">
                <a16:creationId xmlns:a16="http://schemas.microsoft.com/office/drawing/2014/main" id="{B4E98E20-025A-4552-9415-B0B81673C5C3}"/>
              </a:ext>
            </a:extLst>
          </p:cNvPr>
          <p:cNvSpPr txBox="1"/>
          <p:nvPr/>
        </p:nvSpPr>
        <p:spPr>
          <a:xfrm>
            <a:off x="4772561" y="2995724"/>
            <a:ext cx="2646878" cy="83099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添加标题</a:t>
            </a:r>
            <a:endParaRPr lang="en-US" sz="4800" dirty="0">
              <a:solidFill>
                <a:schemeClr val="accent1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7" name="稻壳儿_刀客儿出品_3">
            <a:extLst>
              <a:ext uri="{FF2B5EF4-FFF2-40B4-BE49-F238E27FC236}">
                <a16:creationId xmlns:a16="http://schemas.microsoft.com/office/drawing/2014/main" id="{9664EC55-54E3-4E91-9792-9FEED500FE5D}"/>
              </a:ext>
            </a:extLst>
          </p:cNvPr>
          <p:cNvSpPr txBox="1"/>
          <p:nvPr/>
        </p:nvSpPr>
        <p:spPr>
          <a:xfrm>
            <a:off x="5331860" y="2446032"/>
            <a:ext cx="1528280" cy="52540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PART.04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稻壳儿_刀客儿出品_4">
            <a:extLst>
              <a:ext uri="{FF2B5EF4-FFF2-40B4-BE49-F238E27FC236}">
                <a16:creationId xmlns:a16="http://schemas.microsoft.com/office/drawing/2014/main" id="{26B3FC2E-DA5F-432F-9DEB-7C4A8CFBB4FA}"/>
              </a:ext>
            </a:extLst>
          </p:cNvPr>
          <p:cNvSpPr txBox="1"/>
          <p:nvPr/>
        </p:nvSpPr>
        <p:spPr>
          <a:xfrm>
            <a:off x="3621297" y="3897659"/>
            <a:ext cx="4949406" cy="51430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consectetuer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 Maecenas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massa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58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稻壳儿_刀客儿出品_1">
            <a:extLst>
              <a:ext uri="{FF2B5EF4-FFF2-40B4-BE49-F238E27FC236}">
                <a16:creationId xmlns:a16="http://schemas.microsoft.com/office/drawing/2014/main" id="{194261FA-3099-4549-86CA-ABC24468F530}"/>
              </a:ext>
            </a:extLst>
          </p:cNvPr>
          <p:cNvPicPr>
            <a:picLocks noGrp="1"/>
          </p:cNvPicPr>
          <p:nvPr>
            <p:ph type="pic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6" r="30342"/>
          <a:stretch/>
        </p:blipFill>
        <p:spPr>
          <a:xfrm>
            <a:off x="2" y="0"/>
            <a:ext cx="2498782" cy="3272750"/>
          </a:xfrm>
        </p:spPr>
      </p:pic>
      <p:pic>
        <p:nvPicPr>
          <p:cNvPr id="16" name="稻壳儿_刀客儿出品_2">
            <a:extLst>
              <a:ext uri="{FF2B5EF4-FFF2-40B4-BE49-F238E27FC236}">
                <a16:creationId xmlns:a16="http://schemas.microsoft.com/office/drawing/2014/main" id="{5E4C78B6-CAF4-4531-87D4-3A9A6162C4A3}"/>
              </a:ext>
            </a:extLst>
          </p:cNvPr>
          <p:cNvPicPr>
            <a:picLocks noGrp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2" b="6342"/>
          <a:stretch>
            <a:fillRect/>
          </a:stretch>
        </p:blipFill>
        <p:spPr/>
      </p:pic>
      <p:pic>
        <p:nvPicPr>
          <p:cNvPr id="27" name="稻壳儿_刀客儿出品_3">
            <a:extLst>
              <a:ext uri="{FF2B5EF4-FFF2-40B4-BE49-F238E27FC236}">
                <a16:creationId xmlns:a16="http://schemas.microsoft.com/office/drawing/2014/main" id="{E79C3722-7936-4F75-8BAA-AC4A8325EDFA}"/>
              </a:ext>
            </a:extLst>
          </p:cNvPr>
          <p:cNvPicPr>
            <a:picLocks noGrp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8"/>
          <a:stretch/>
        </p:blipFill>
        <p:spPr>
          <a:xfrm>
            <a:off x="2786745" y="3585250"/>
            <a:ext cx="2498782" cy="3272750"/>
          </a:xfrm>
        </p:spPr>
      </p:pic>
      <p:pic>
        <p:nvPicPr>
          <p:cNvPr id="29" name="稻壳儿_刀客儿出品_4">
            <a:extLst>
              <a:ext uri="{FF2B5EF4-FFF2-40B4-BE49-F238E27FC236}">
                <a16:creationId xmlns:a16="http://schemas.microsoft.com/office/drawing/2014/main" id="{D6C2C21D-550B-4B55-917F-FD596B306A40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7" b="2647"/>
          <a:stretch/>
        </p:blipFill>
        <p:spPr>
          <a:xfrm>
            <a:off x="2786745" y="0"/>
            <a:ext cx="2498782" cy="3272750"/>
          </a:xfrm>
        </p:spPr>
      </p:pic>
      <p:sp>
        <p:nvSpPr>
          <p:cNvPr id="2" name="稻壳儿_刀客儿出品_5"/>
          <p:cNvSpPr>
            <a:spLocks noGrp="1"/>
          </p:cNvSpPr>
          <p:nvPr>
            <p:ph type="sldNum" sz="quarter" idx="4294967295"/>
          </p:nvPr>
        </p:nvSpPr>
        <p:spPr>
          <a:xfrm>
            <a:off x="0" y="6392863"/>
            <a:ext cx="354013" cy="277812"/>
          </a:xfrm>
        </p:spPr>
        <p:txBody>
          <a:bodyPr wrap="none">
            <a:spAutoFit/>
          </a:bodyPr>
          <a:lstStyle/>
          <a:p>
            <a:fld id="{D8D877B3-D348-4611-9BDB-C5374591D951}" type="slidenum">
              <a:rPr lang="en-US" smtClean="0">
                <a:cs typeface="+mn-ea"/>
                <a:sym typeface="+mn-lt"/>
              </a:rPr>
              <a:pPr/>
              <a:t>17</a:t>
            </a:fld>
            <a:endParaRPr lang="en-US" dirty="0">
              <a:cs typeface="+mn-ea"/>
              <a:sym typeface="+mn-lt"/>
            </a:endParaRPr>
          </a:p>
        </p:txBody>
      </p:sp>
      <p:cxnSp>
        <p:nvCxnSpPr>
          <p:cNvPr id="18" name="稻壳儿_刀客儿出品_6">
            <a:extLst>
              <a:ext uri="{FF2B5EF4-FFF2-40B4-BE49-F238E27FC236}">
                <a16:creationId xmlns:a16="http://schemas.microsoft.com/office/drawing/2014/main" id="{DD5CF227-E966-40E1-A113-8BC468926CE4}"/>
              </a:ext>
            </a:extLst>
          </p:cNvPr>
          <p:cNvCxnSpPr/>
          <p:nvPr/>
        </p:nvCxnSpPr>
        <p:spPr>
          <a:xfrm>
            <a:off x="6497699" y="5238451"/>
            <a:ext cx="4674904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稻壳儿_刀客儿出品_7">
            <a:extLst>
              <a:ext uri="{FF2B5EF4-FFF2-40B4-BE49-F238E27FC236}">
                <a16:creationId xmlns:a16="http://schemas.microsoft.com/office/drawing/2014/main" id="{7ABDA8FA-2359-4606-85C4-35967E606BED}"/>
              </a:ext>
            </a:extLst>
          </p:cNvPr>
          <p:cNvCxnSpPr/>
          <p:nvPr/>
        </p:nvCxnSpPr>
        <p:spPr>
          <a:xfrm>
            <a:off x="6497699" y="5241725"/>
            <a:ext cx="324751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稻壳儿_刀客儿出品_8">
            <a:extLst>
              <a:ext uri="{FF2B5EF4-FFF2-40B4-BE49-F238E27FC236}">
                <a16:creationId xmlns:a16="http://schemas.microsoft.com/office/drawing/2014/main" id="{ED27B4D9-29A9-4ABE-A722-C9AAACEAA2F9}"/>
              </a:ext>
            </a:extLst>
          </p:cNvPr>
          <p:cNvSpPr txBox="1"/>
          <p:nvPr/>
        </p:nvSpPr>
        <p:spPr>
          <a:xfrm>
            <a:off x="6588590" y="4857852"/>
            <a:ext cx="725176" cy="27918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id-ID" sz="1200" dirty="0">
                <a:solidFill>
                  <a:sysClr val="windowText" lastClr="000000"/>
                </a:solidFill>
                <a:cs typeface="+mn-ea"/>
                <a:sym typeface="+mn-lt"/>
              </a:rPr>
              <a:t>options</a:t>
            </a:r>
            <a:endParaRPr lang="en-US" sz="120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" name="稻壳儿_刀客儿出品_9">
            <a:extLst>
              <a:ext uri="{FF2B5EF4-FFF2-40B4-BE49-F238E27FC236}">
                <a16:creationId xmlns:a16="http://schemas.microsoft.com/office/drawing/2014/main" id="{FA812954-3A02-46A9-930F-71D675737B53}"/>
              </a:ext>
            </a:extLst>
          </p:cNvPr>
          <p:cNvSpPr txBox="1"/>
          <p:nvPr/>
        </p:nvSpPr>
        <p:spPr>
          <a:xfrm>
            <a:off x="10702305" y="4857853"/>
            <a:ext cx="470298" cy="27918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r"/>
            <a:r>
              <a:rPr lang="en-US" sz="1200" dirty="0">
                <a:cs typeface="+mn-ea"/>
                <a:sym typeface="+mn-lt"/>
              </a:rPr>
              <a:t>70%</a:t>
            </a:r>
            <a:endParaRPr lang="en-US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22" name="稻壳儿_刀客儿出品_10">
            <a:extLst>
              <a:ext uri="{FF2B5EF4-FFF2-40B4-BE49-F238E27FC236}">
                <a16:creationId xmlns:a16="http://schemas.microsoft.com/office/drawing/2014/main" id="{D65D5329-407E-44D7-B237-5B87437A58AF}"/>
              </a:ext>
            </a:extLst>
          </p:cNvPr>
          <p:cNvCxnSpPr/>
          <p:nvPr/>
        </p:nvCxnSpPr>
        <p:spPr>
          <a:xfrm>
            <a:off x="6497699" y="5876942"/>
            <a:ext cx="4674904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稻壳儿_刀客儿出品_11">
            <a:extLst>
              <a:ext uri="{FF2B5EF4-FFF2-40B4-BE49-F238E27FC236}">
                <a16:creationId xmlns:a16="http://schemas.microsoft.com/office/drawing/2014/main" id="{7C1F627A-50B0-49B7-8485-BF92B192ABFB}"/>
              </a:ext>
            </a:extLst>
          </p:cNvPr>
          <p:cNvCxnSpPr/>
          <p:nvPr/>
        </p:nvCxnSpPr>
        <p:spPr>
          <a:xfrm>
            <a:off x="6497699" y="5880216"/>
            <a:ext cx="2412991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稻壳儿_刀客儿出品_12">
            <a:extLst>
              <a:ext uri="{FF2B5EF4-FFF2-40B4-BE49-F238E27FC236}">
                <a16:creationId xmlns:a16="http://schemas.microsoft.com/office/drawing/2014/main" id="{B10DD261-5356-4A0D-B4CC-5F990F460926}"/>
              </a:ext>
            </a:extLst>
          </p:cNvPr>
          <p:cNvSpPr txBox="1"/>
          <p:nvPr/>
        </p:nvSpPr>
        <p:spPr>
          <a:xfrm>
            <a:off x="6588590" y="5540568"/>
            <a:ext cx="725176" cy="27918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id-ID" sz="1200" dirty="0">
                <a:cs typeface="+mn-ea"/>
                <a:sym typeface="+mn-lt"/>
              </a:rPr>
              <a:t>options</a:t>
            </a:r>
            <a:endParaRPr lang="en-US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5" name="稻壳儿_刀客儿出品_13">
            <a:extLst>
              <a:ext uri="{FF2B5EF4-FFF2-40B4-BE49-F238E27FC236}">
                <a16:creationId xmlns:a16="http://schemas.microsoft.com/office/drawing/2014/main" id="{7EC8B44A-FC1F-44FD-837B-CF1AF24BB2B6}"/>
              </a:ext>
            </a:extLst>
          </p:cNvPr>
          <p:cNvSpPr txBox="1"/>
          <p:nvPr/>
        </p:nvSpPr>
        <p:spPr>
          <a:xfrm>
            <a:off x="10702305" y="5540568"/>
            <a:ext cx="470298" cy="27918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r"/>
            <a:r>
              <a:rPr lang="en-US" sz="1200" dirty="0">
                <a:cs typeface="+mn-ea"/>
                <a:sym typeface="+mn-lt"/>
              </a:rPr>
              <a:t>50%</a:t>
            </a:r>
            <a:endParaRPr lang="en-US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0" name="稻壳儿_刀客儿出品_14">
            <a:extLst>
              <a:ext uri="{FF2B5EF4-FFF2-40B4-BE49-F238E27FC236}">
                <a16:creationId xmlns:a16="http://schemas.microsoft.com/office/drawing/2014/main" id="{589FFCB3-C799-4910-A750-A558364EBD2F}"/>
              </a:ext>
            </a:extLst>
          </p:cNvPr>
          <p:cNvSpPr txBox="1"/>
          <p:nvPr/>
        </p:nvSpPr>
        <p:spPr>
          <a:xfrm>
            <a:off x="6201049" y="1129877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id-ID" sz="36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1" name="稻壳儿_刀客儿出品_15">
            <a:extLst>
              <a:ext uri="{FF2B5EF4-FFF2-40B4-BE49-F238E27FC236}">
                <a16:creationId xmlns:a16="http://schemas.microsoft.com/office/drawing/2014/main" id="{478628EA-721A-45B6-B222-3E452B78E591}"/>
              </a:ext>
            </a:extLst>
          </p:cNvPr>
          <p:cNvSpPr txBox="1">
            <a:spLocks/>
          </p:cNvSpPr>
          <p:nvPr/>
        </p:nvSpPr>
        <p:spPr>
          <a:xfrm>
            <a:off x="6201049" y="2699538"/>
            <a:ext cx="4586556" cy="1028937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marL="171450" lvl="0" indent="-17145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cs typeface="+mn-ea"/>
                <a:sym typeface="+mn-lt"/>
              </a:rPr>
              <a:t>Lorem ipsum dolor sit </a:t>
            </a:r>
            <a:r>
              <a:rPr lang="en-US" sz="1200" dirty="0" err="1">
                <a:cs typeface="+mn-ea"/>
                <a:sym typeface="+mn-lt"/>
              </a:rPr>
              <a:t>amet</a:t>
            </a:r>
            <a:r>
              <a:rPr lang="en-US" sz="1200" dirty="0">
                <a:cs typeface="+mn-ea"/>
                <a:sym typeface="+mn-lt"/>
              </a:rPr>
              <a:t>, </a:t>
            </a:r>
            <a:r>
              <a:rPr lang="en-US" sz="1200" dirty="0" err="1">
                <a:cs typeface="+mn-ea"/>
                <a:sym typeface="+mn-lt"/>
              </a:rPr>
              <a:t>consectetuer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adipiscing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elit</a:t>
            </a:r>
            <a:r>
              <a:rPr lang="en-US" sz="1200" dirty="0">
                <a:cs typeface="+mn-ea"/>
                <a:sym typeface="+mn-lt"/>
              </a:rPr>
              <a:t>. Maecenas </a:t>
            </a:r>
            <a:r>
              <a:rPr lang="en-US" sz="1200" dirty="0" err="1">
                <a:cs typeface="+mn-ea"/>
                <a:sym typeface="+mn-lt"/>
              </a:rPr>
              <a:t>porttitor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congue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massa</a:t>
            </a:r>
            <a:r>
              <a:rPr lang="en-US" sz="1200" dirty="0">
                <a:cs typeface="+mn-ea"/>
                <a:sym typeface="+mn-lt"/>
              </a:rPr>
              <a:t>. </a:t>
            </a:r>
            <a:r>
              <a:rPr lang="en-US" sz="1200" dirty="0" err="1">
                <a:cs typeface="+mn-ea"/>
                <a:sym typeface="+mn-lt"/>
              </a:rPr>
              <a:t>Fusce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posuere</a:t>
            </a:r>
            <a:r>
              <a:rPr lang="en-US" sz="1200" dirty="0">
                <a:cs typeface="+mn-ea"/>
                <a:sym typeface="+mn-lt"/>
              </a:rPr>
              <a:t>, magna sed pulvinar </a:t>
            </a:r>
            <a:r>
              <a:rPr lang="en-US" sz="1200" dirty="0" err="1">
                <a:cs typeface="+mn-ea"/>
                <a:sym typeface="+mn-lt"/>
              </a:rPr>
              <a:t>ultricies</a:t>
            </a:r>
            <a:r>
              <a:rPr lang="en-US" sz="1200" dirty="0">
                <a:cs typeface="+mn-ea"/>
                <a:sym typeface="+mn-lt"/>
              </a:rPr>
              <a:t>, </a:t>
            </a:r>
            <a:r>
              <a:rPr lang="en-US" sz="1200" dirty="0" err="1">
                <a:cs typeface="+mn-ea"/>
                <a:sym typeface="+mn-lt"/>
              </a:rPr>
              <a:t>purus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lectus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malesuada</a:t>
            </a:r>
            <a:r>
              <a:rPr lang="en-US" sz="1200" dirty="0">
                <a:cs typeface="+mn-ea"/>
                <a:sym typeface="+mn-lt"/>
              </a:rPr>
              <a:t> libero, sit </a:t>
            </a:r>
            <a:r>
              <a:rPr lang="en-US" sz="1200" dirty="0" err="1">
                <a:cs typeface="+mn-ea"/>
                <a:sym typeface="+mn-lt"/>
              </a:rPr>
              <a:t>amet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commodo</a:t>
            </a:r>
            <a:r>
              <a:rPr lang="en-US" sz="1200" dirty="0">
                <a:cs typeface="+mn-ea"/>
                <a:sym typeface="+mn-lt"/>
              </a:rPr>
              <a:t> magna </a:t>
            </a:r>
            <a:r>
              <a:rPr lang="en-US" sz="1200" dirty="0" err="1">
                <a:cs typeface="+mn-ea"/>
                <a:sym typeface="+mn-lt"/>
              </a:rPr>
              <a:t>eros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quis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urna</a:t>
            </a:r>
            <a:r>
              <a:rPr lang="en-US" sz="1200" dirty="0">
                <a:cs typeface="+mn-ea"/>
                <a:sym typeface="+mn-lt"/>
              </a:rPr>
              <a:t>.</a:t>
            </a:r>
          </a:p>
        </p:txBody>
      </p:sp>
      <p:sp>
        <p:nvSpPr>
          <p:cNvPr id="32" name="稻壳儿_刀客儿出品_16">
            <a:extLst>
              <a:ext uri="{FF2B5EF4-FFF2-40B4-BE49-F238E27FC236}">
                <a16:creationId xmlns:a16="http://schemas.microsoft.com/office/drawing/2014/main" id="{FBE82C89-92F2-4342-94B2-691C0FD28C3F}"/>
              </a:ext>
            </a:extLst>
          </p:cNvPr>
          <p:cNvSpPr txBox="1"/>
          <p:nvPr/>
        </p:nvSpPr>
        <p:spPr>
          <a:xfrm>
            <a:off x="6288826" y="1776208"/>
            <a:ext cx="3266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consectetuer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0333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800" decel="10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800" decel="10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8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800" decel="10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800" decel="10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1" grpId="0"/>
      <p:bldP spid="24" grpId="0"/>
      <p:bldP spid="25" grpId="0"/>
      <p:bldP spid="30" grpId="0"/>
      <p:bldP spid="31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_刀客儿出品_1">
            <a:extLst>
              <a:ext uri="{FF2B5EF4-FFF2-40B4-BE49-F238E27FC236}">
                <a16:creationId xmlns:a16="http://schemas.microsoft.com/office/drawing/2014/main" id="{E171FCCF-1F6D-408E-9BA6-AAB697A209CC}"/>
              </a:ext>
            </a:extLst>
          </p:cNvPr>
          <p:cNvSpPr/>
          <p:nvPr/>
        </p:nvSpPr>
        <p:spPr>
          <a:xfrm flipH="1">
            <a:off x="2259127" y="2473386"/>
            <a:ext cx="1459691" cy="1459691"/>
          </a:xfrm>
          <a:prstGeom prst="flowChartMagneticTape">
            <a:avLst/>
          </a:prstGeom>
          <a:solidFill>
            <a:schemeClr val="accent1"/>
          </a:solidFill>
          <a:ln w="762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稻壳儿_刀客儿出品_2">
            <a:extLst>
              <a:ext uri="{FF2B5EF4-FFF2-40B4-BE49-F238E27FC236}">
                <a16:creationId xmlns:a16="http://schemas.microsoft.com/office/drawing/2014/main" id="{542BE230-EF71-4A96-8F8A-C66F75A1CD77}"/>
              </a:ext>
            </a:extLst>
          </p:cNvPr>
          <p:cNvSpPr/>
          <p:nvPr/>
        </p:nvSpPr>
        <p:spPr>
          <a:xfrm rot="16200000">
            <a:off x="4330479" y="2473385"/>
            <a:ext cx="1459691" cy="1459691"/>
          </a:xfrm>
          <a:prstGeom prst="flowChartMagneticTape">
            <a:avLst/>
          </a:prstGeom>
          <a:solidFill>
            <a:schemeClr val="accent2"/>
          </a:solidFill>
          <a:ln w="762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" name="稻壳儿_刀客儿出品_3">
            <a:extLst>
              <a:ext uri="{FF2B5EF4-FFF2-40B4-BE49-F238E27FC236}">
                <a16:creationId xmlns:a16="http://schemas.microsoft.com/office/drawing/2014/main" id="{6CFC07E1-C1CB-46CB-8AF4-0BF77DB52B14}"/>
              </a:ext>
            </a:extLst>
          </p:cNvPr>
          <p:cNvSpPr/>
          <p:nvPr/>
        </p:nvSpPr>
        <p:spPr>
          <a:xfrm rot="5400000">
            <a:off x="6401831" y="2473384"/>
            <a:ext cx="1459691" cy="1459691"/>
          </a:xfrm>
          <a:prstGeom prst="flowChartMagneticTape">
            <a:avLst/>
          </a:prstGeom>
          <a:solidFill>
            <a:schemeClr val="accent3"/>
          </a:solidFill>
          <a:ln w="762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稻壳儿_刀客儿出品_4">
            <a:extLst>
              <a:ext uri="{FF2B5EF4-FFF2-40B4-BE49-F238E27FC236}">
                <a16:creationId xmlns:a16="http://schemas.microsoft.com/office/drawing/2014/main" id="{763FF911-08F0-4DCC-B55D-91A6FF37B12A}"/>
              </a:ext>
            </a:extLst>
          </p:cNvPr>
          <p:cNvSpPr/>
          <p:nvPr/>
        </p:nvSpPr>
        <p:spPr>
          <a:xfrm>
            <a:off x="8473182" y="2473383"/>
            <a:ext cx="1459691" cy="1459691"/>
          </a:xfrm>
          <a:prstGeom prst="flowChartMagneticTape">
            <a:avLst/>
          </a:prstGeom>
          <a:solidFill>
            <a:schemeClr val="accent4"/>
          </a:solidFill>
          <a:ln w="762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23" name="稻壳儿_刀客儿出品_5">
            <a:extLst>
              <a:ext uri="{FF2B5EF4-FFF2-40B4-BE49-F238E27FC236}">
                <a16:creationId xmlns:a16="http://schemas.microsoft.com/office/drawing/2014/main" id="{B842D3EF-E8EC-4634-A48F-90213809B94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35684" y="3003289"/>
            <a:ext cx="391984" cy="399878"/>
            <a:chOff x="6340" y="2468"/>
            <a:chExt cx="298" cy="304"/>
          </a:xfrm>
          <a:solidFill>
            <a:schemeClr val="bg1"/>
          </a:solidFill>
        </p:grpSpPr>
        <p:sp>
          <p:nvSpPr>
            <p:cNvPr id="24" name="稻壳儿_刀客儿出品_5_1">
              <a:extLst>
                <a:ext uri="{FF2B5EF4-FFF2-40B4-BE49-F238E27FC236}">
                  <a16:creationId xmlns:a16="http://schemas.microsoft.com/office/drawing/2014/main" id="{E7B323D4-F9D0-49D6-A459-EEDDBCBFEC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" y="2544"/>
              <a:ext cx="278" cy="228"/>
            </a:xfrm>
            <a:custGeom>
              <a:avLst/>
              <a:gdLst>
                <a:gd name="T0" fmla="*/ 1097 w 3060"/>
                <a:gd name="T1" fmla="*/ 767 h 2503"/>
                <a:gd name="T2" fmla="*/ 1072 w 3060"/>
                <a:gd name="T3" fmla="*/ 792 h 2503"/>
                <a:gd name="T4" fmla="*/ 355 w 3060"/>
                <a:gd name="T5" fmla="*/ 2153 h 2503"/>
                <a:gd name="T6" fmla="*/ 2706 w 3060"/>
                <a:gd name="T7" fmla="*/ 1454 h 2503"/>
                <a:gd name="T8" fmla="*/ 1975 w 3060"/>
                <a:gd name="T9" fmla="*/ 779 h 2503"/>
                <a:gd name="T10" fmla="*/ 1097 w 3060"/>
                <a:gd name="T11" fmla="*/ 767 h 2503"/>
                <a:gd name="T12" fmla="*/ 1237 w 3060"/>
                <a:gd name="T13" fmla="*/ 4 h 2503"/>
                <a:gd name="T14" fmla="*/ 1288 w 3060"/>
                <a:gd name="T15" fmla="*/ 25 h 2503"/>
                <a:gd name="T16" fmla="*/ 1326 w 3060"/>
                <a:gd name="T17" fmla="*/ 63 h 2503"/>
                <a:gd name="T18" fmla="*/ 1348 w 3060"/>
                <a:gd name="T19" fmla="*/ 113 h 2503"/>
                <a:gd name="T20" fmla="*/ 1350 w 3060"/>
                <a:gd name="T21" fmla="*/ 417 h 2503"/>
                <a:gd name="T22" fmla="*/ 1711 w 3060"/>
                <a:gd name="T23" fmla="*/ 141 h 2503"/>
                <a:gd name="T24" fmla="*/ 1722 w 3060"/>
                <a:gd name="T25" fmla="*/ 86 h 2503"/>
                <a:gd name="T26" fmla="*/ 1752 w 3060"/>
                <a:gd name="T27" fmla="*/ 42 h 2503"/>
                <a:gd name="T28" fmla="*/ 1797 w 3060"/>
                <a:gd name="T29" fmla="*/ 12 h 2503"/>
                <a:gd name="T30" fmla="*/ 1853 w 3060"/>
                <a:gd name="T31" fmla="*/ 0 h 2503"/>
                <a:gd name="T32" fmla="*/ 1907 w 3060"/>
                <a:gd name="T33" fmla="*/ 12 h 2503"/>
                <a:gd name="T34" fmla="*/ 1952 w 3060"/>
                <a:gd name="T35" fmla="*/ 42 h 2503"/>
                <a:gd name="T36" fmla="*/ 1982 w 3060"/>
                <a:gd name="T37" fmla="*/ 86 h 2503"/>
                <a:gd name="T38" fmla="*/ 1994 w 3060"/>
                <a:gd name="T39" fmla="*/ 141 h 2503"/>
                <a:gd name="T40" fmla="*/ 2054 w 3060"/>
                <a:gd name="T41" fmla="*/ 417 h 2503"/>
                <a:gd name="T42" fmla="*/ 2089 w 3060"/>
                <a:gd name="T43" fmla="*/ 424 h 2503"/>
                <a:gd name="T44" fmla="*/ 2126 w 3060"/>
                <a:gd name="T45" fmla="*/ 445 h 2503"/>
                <a:gd name="T46" fmla="*/ 2161 w 3060"/>
                <a:gd name="T47" fmla="*/ 470 h 2503"/>
                <a:gd name="T48" fmla="*/ 2192 w 3060"/>
                <a:gd name="T49" fmla="*/ 498 h 2503"/>
                <a:gd name="T50" fmla="*/ 2215 w 3060"/>
                <a:gd name="T51" fmla="*/ 521 h 2503"/>
                <a:gd name="T52" fmla="*/ 2229 w 3060"/>
                <a:gd name="T53" fmla="*/ 535 h 2503"/>
                <a:gd name="T54" fmla="*/ 3007 w 3060"/>
                <a:gd name="T55" fmla="*/ 1252 h 2503"/>
                <a:gd name="T56" fmla="*/ 3034 w 3060"/>
                <a:gd name="T57" fmla="*/ 1285 h 2503"/>
                <a:gd name="T58" fmla="*/ 3053 w 3060"/>
                <a:gd name="T59" fmla="*/ 1325 h 2503"/>
                <a:gd name="T60" fmla="*/ 3060 w 3060"/>
                <a:gd name="T61" fmla="*/ 1364 h 2503"/>
                <a:gd name="T62" fmla="*/ 3057 w 3060"/>
                <a:gd name="T63" fmla="*/ 2285 h 2503"/>
                <a:gd name="T64" fmla="*/ 3036 w 3060"/>
                <a:gd name="T65" fmla="*/ 2355 h 2503"/>
                <a:gd name="T66" fmla="*/ 2996 w 3060"/>
                <a:gd name="T67" fmla="*/ 2415 h 2503"/>
                <a:gd name="T68" fmla="*/ 2941 w 3060"/>
                <a:gd name="T69" fmla="*/ 2462 h 2503"/>
                <a:gd name="T70" fmla="*/ 2875 w 3060"/>
                <a:gd name="T71" fmla="*/ 2492 h 2503"/>
                <a:gd name="T72" fmla="*/ 2800 w 3060"/>
                <a:gd name="T73" fmla="*/ 2503 h 2503"/>
                <a:gd name="T74" fmla="*/ 223 w 3060"/>
                <a:gd name="T75" fmla="*/ 2501 h 2503"/>
                <a:gd name="T76" fmla="*/ 152 w 3060"/>
                <a:gd name="T77" fmla="*/ 2480 h 2503"/>
                <a:gd name="T78" fmla="*/ 91 w 3060"/>
                <a:gd name="T79" fmla="*/ 2440 h 2503"/>
                <a:gd name="T80" fmla="*/ 42 w 3060"/>
                <a:gd name="T81" fmla="*/ 2386 h 2503"/>
                <a:gd name="T82" fmla="*/ 12 w 3060"/>
                <a:gd name="T83" fmla="*/ 2321 h 2503"/>
                <a:gd name="T84" fmla="*/ 0 w 3060"/>
                <a:gd name="T85" fmla="*/ 2247 h 2503"/>
                <a:gd name="T86" fmla="*/ 3 w 3060"/>
                <a:gd name="T87" fmla="*/ 1346 h 2503"/>
                <a:gd name="T88" fmla="*/ 17 w 3060"/>
                <a:gd name="T89" fmla="*/ 1305 h 2503"/>
                <a:gd name="T90" fmla="*/ 40 w 3060"/>
                <a:gd name="T91" fmla="*/ 1267 h 2503"/>
                <a:gd name="T92" fmla="*/ 830 w 3060"/>
                <a:gd name="T93" fmla="*/ 537 h 2503"/>
                <a:gd name="T94" fmla="*/ 837 w 3060"/>
                <a:gd name="T95" fmla="*/ 529 h 2503"/>
                <a:gd name="T96" fmla="*/ 856 w 3060"/>
                <a:gd name="T97" fmla="*/ 510 h 2503"/>
                <a:gd name="T98" fmla="*/ 883 w 3060"/>
                <a:gd name="T99" fmla="*/ 484 h 2503"/>
                <a:gd name="T100" fmla="*/ 917 w 3060"/>
                <a:gd name="T101" fmla="*/ 456 h 2503"/>
                <a:gd name="T102" fmla="*/ 953 w 3060"/>
                <a:gd name="T103" fmla="*/ 433 h 2503"/>
                <a:gd name="T104" fmla="*/ 989 w 3060"/>
                <a:gd name="T105" fmla="*/ 419 h 2503"/>
                <a:gd name="T106" fmla="*/ 1067 w 3060"/>
                <a:gd name="T107" fmla="*/ 417 h 2503"/>
                <a:gd name="T108" fmla="*/ 1070 w 3060"/>
                <a:gd name="T109" fmla="*/ 113 h 2503"/>
                <a:gd name="T110" fmla="*/ 1091 w 3060"/>
                <a:gd name="T111" fmla="*/ 63 h 2503"/>
                <a:gd name="T112" fmla="*/ 1129 w 3060"/>
                <a:gd name="T113" fmla="*/ 25 h 2503"/>
                <a:gd name="T114" fmla="*/ 1179 w 3060"/>
                <a:gd name="T115" fmla="*/ 4 h 2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60" h="2503">
                  <a:moveTo>
                    <a:pt x="1097" y="767"/>
                  </a:moveTo>
                  <a:lnTo>
                    <a:pt x="1097" y="767"/>
                  </a:lnTo>
                  <a:lnTo>
                    <a:pt x="1085" y="782"/>
                  </a:lnTo>
                  <a:lnTo>
                    <a:pt x="1072" y="792"/>
                  </a:lnTo>
                  <a:lnTo>
                    <a:pt x="355" y="1454"/>
                  </a:lnTo>
                  <a:lnTo>
                    <a:pt x="355" y="2153"/>
                  </a:lnTo>
                  <a:lnTo>
                    <a:pt x="2706" y="2153"/>
                  </a:lnTo>
                  <a:lnTo>
                    <a:pt x="2706" y="1454"/>
                  </a:lnTo>
                  <a:lnTo>
                    <a:pt x="1989" y="792"/>
                  </a:lnTo>
                  <a:lnTo>
                    <a:pt x="1975" y="779"/>
                  </a:lnTo>
                  <a:lnTo>
                    <a:pt x="1964" y="767"/>
                  </a:lnTo>
                  <a:lnTo>
                    <a:pt x="1097" y="767"/>
                  </a:lnTo>
                  <a:close/>
                  <a:moveTo>
                    <a:pt x="1208" y="0"/>
                  </a:moveTo>
                  <a:lnTo>
                    <a:pt x="1237" y="4"/>
                  </a:lnTo>
                  <a:lnTo>
                    <a:pt x="1264" y="12"/>
                  </a:lnTo>
                  <a:lnTo>
                    <a:pt x="1288" y="25"/>
                  </a:lnTo>
                  <a:lnTo>
                    <a:pt x="1309" y="42"/>
                  </a:lnTo>
                  <a:lnTo>
                    <a:pt x="1326" y="63"/>
                  </a:lnTo>
                  <a:lnTo>
                    <a:pt x="1339" y="86"/>
                  </a:lnTo>
                  <a:lnTo>
                    <a:pt x="1348" y="113"/>
                  </a:lnTo>
                  <a:lnTo>
                    <a:pt x="1350" y="141"/>
                  </a:lnTo>
                  <a:lnTo>
                    <a:pt x="1350" y="417"/>
                  </a:lnTo>
                  <a:lnTo>
                    <a:pt x="1711" y="417"/>
                  </a:lnTo>
                  <a:lnTo>
                    <a:pt x="1711" y="141"/>
                  </a:lnTo>
                  <a:lnTo>
                    <a:pt x="1713" y="113"/>
                  </a:lnTo>
                  <a:lnTo>
                    <a:pt x="1722" y="86"/>
                  </a:lnTo>
                  <a:lnTo>
                    <a:pt x="1734" y="63"/>
                  </a:lnTo>
                  <a:lnTo>
                    <a:pt x="1752" y="42"/>
                  </a:lnTo>
                  <a:lnTo>
                    <a:pt x="1773" y="25"/>
                  </a:lnTo>
                  <a:lnTo>
                    <a:pt x="1797" y="12"/>
                  </a:lnTo>
                  <a:lnTo>
                    <a:pt x="1824" y="4"/>
                  </a:lnTo>
                  <a:lnTo>
                    <a:pt x="1853" y="0"/>
                  </a:lnTo>
                  <a:lnTo>
                    <a:pt x="1880" y="4"/>
                  </a:lnTo>
                  <a:lnTo>
                    <a:pt x="1907" y="12"/>
                  </a:lnTo>
                  <a:lnTo>
                    <a:pt x="1932" y="25"/>
                  </a:lnTo>
                  <a:lnTo>
                    <a:pt x="1952" y="42"/>
                  </a:lnTo>
                  <a:lnTo>
                    <a:pt x="1970" y="63"/>
                  </a:lnTo>
                  <a:lnTo>
                    <a:pt x="1982" y="86"/>
                  </a:lnTo>
                  <a:lnTo>
                    <a:pt x="1991" y="113"/>
                  </a:lnTo>
                  <a:lnTo>
                    <a:pt x="1994" y="141"/>
                  </a:lnTo>
                  <a:lnTo>
                    <a:pt x="1994" y="417"/>
                  </a:lnTo>
                  <a:lnTo>
                    <a:pt x="2054" y="417"/>
                  </a:lnTo>
                  <a:lnTo>
                    <a:pt x="2072" y="419"/>
                  </a:lnTo>
                  <a:lnTo>
                    <a:pt x="2089" y="424"/>
                  </a:lnTo>
                  <a:lnTo>
                    <a:pt x="2107" y="433"/>
                  </a:lnTo>
                  <a:lnTo>
                    <a:pt x="2126" y="445"/>
                  </a:lnTo>
                  <a:lnTo>
                    <a:pt x="2144" y="456"/>
                  </a:lnTo>
                  <a:lnTo>
                    <a:pt x="2161" y="470"/>
                  </a:lnTo>
                  <a:lnTo>
                    <a:pt x="2178" y="484"/>
                  </a:lnTo>
                  <a:lnTo>
                    <a:pt x="2192" y="498"/>
                  </a:lnTo>
                  <a:lnTo>
                    <a:pt x="2205" y="510"/>
                  </a:lnTo>
                  <a:lnTo>
                    <a:pt x="2215" y="521"/>
                  </a:lnTo>
                  <a:lnTo>
                    <a:pt x="2224" y="529"/>
                  </a:lnTo>
                  <a:lnTo>
                    <a:pt x="2229" y="535"/>
                  </a:lnTo>
                  <a:lnTo>
                    <a:pt x="2230" y="537"/>
                  </a:lnTo>
                  <a:lnTo>
                    <a:pt x="3007" y="1252"/>
                  </a:lnTo>
                  <a:lnTo>
                    <a:pt x="3021" y="1267"/>
                  </a:lnTo>
                  <a:lnTo>
                    <a:pt x="3034" y="1285"/>
                  </a:lnTo>
                  <a:lnTo>
                    <a:pt x="3044" y="1305"/>
                  </a:lnTo>
                  <a:lnTo>
                    <a:pt x="3053" y="1325"/>
                  </a:lnTo>
                  <a:lnTo>
                    <a:pt x="3058" y="1346"/>
                  </a:lnTo>
                  <a:lnTo>
                    <a:pt x="3060" y="1364"/>
                  </a:lnTo>
                  <a:lnTo>
                    <a:pt x="3060" y="2247"/>
                  </a:lnTo>
                  <a:lnTo>
                    <a:pt x="3057" y="2285"/>
                  </a:lnTo>
                  <a:lnTo>
                    <a:pt x="3049" y="2321"/>
                  </a:lnTo>
                  <a:lnTo>
                    <a:pt x="3036" y="2355"/>
                  </a:lnTo>
                  <a:lnTo>
                    <a:pt x="3017" y="2386"/>
                  </a:lnTo>
                  <a:lnTo>
                    <a:pt x="2996" y="2415"/>
                  </a:lnTo>
                  <a:lnTo>
                    <a:pt x="2970" y="2440"/>
                  </a:lnTo>
                  <a:lnTo>
                    <a:pt x="2941" y="2462"/>
                  </a:lnTo>
                  <a:lnTo>
                    <a:pt x="2909" y="2480"/>
                  </a:lnTo>
                  <a:lnTo>
                    <a:pt x="2875" y="2492"/>
                  </a:lnTo>
                  <a:lnTo>
                    <a:pt x="2838" y="2501"/>
                  </a:lnTo>
                  <a:lnTo>
                    <a:pt x="2800" y="2503"/>
                  </a:lnTo>
                  <a:lnTo>
                    <a:pt x="261" y="2503"/>
                  </a:lnTo>
                  <a:lnTo>
                    <a:pt x="223" y="2501"/>
                  </a:lnTo>
                  <a:lnTo>
                    <a:pt x="186" y="2492"/>
                  </a:lnTo>
                  <a:lnTo>
                    <a:pt x="152" y="2480"/>
                  </a:lnTo>
                  <a:lnTo>
                    <a:pt x="120" y="2462"/>
                  </a:lnTo>
                  <a:lnTo>
                    <a:pt x="91" y="2440"/>
                  </a:lnTo>
                  <a:lnTo>
                    <a:pt x="65" y="2415"/>
                  </a:lnTo>
                  <a:lnTo>
                    <a:pt x="42" y="2386"/>
                  </a:lnTo>
                  <a:lnTo>
                    <a:pt x="25" y="2355"/>
                  </a:lnTo>
                  <a:lnTo>
                    <a:pt x="12" y="2321"/>
                  </a:lnTo>
                  <a:lnTo>
                    <a:pt x="4" y="2285"/>
                  </a:lnTo>
                  <a:lnTo>
                    <a:pt x="0" y="2247"/>
                  </a:lnTo>
                  <a:lnTo>
                    <a:pt x="0" y="1364"/>
                  </a:lnTo>
                  <a:lnTo>
                    <a:pt x="3" y="1346"/>
                  </a:lnTo>
                  <a:lnTo>
                    <a:pt x="8" y="1325"/>
                  </a:lnTo>
                  <a:lnTo>
                    <a:pt x="17" y="1305"/>
                  </a:lnTo>
                  <a:lnTo>
                    <a:pt x="27" y="1285"/>
                  </a:lnTo>
                  <a:lnTo>
                    <a:pt x="40" y="1267"/>
                  </a:lnTo>
                  <a:lnTo>
                    <a:pt x="55" y="1252"/>
                  </a:lnTo>
                  <a:lnTo>
                    <a:pt x="830" y="537"/>
                  </a:lnTo>
                  <a:lnTo>
                    <a:pt x="833" y="535"/>
                  </a:lnTo>
                  <a:lnTo>
                    <a:pt x="837" y="529"/>
                  </a:lnTo>
                  <a:lnTo>
                    <a:pt x="845" y="521"/>
                  </a:lnTo>
                  <a:lnTo>
                    <a:pt x="856" y="510"/>
                  </a:lnTo>
                  <a:lnTo>
                    <a:pt x="869" y="498"/>
                  </a:lnTo>
                  <a:lnTo>
                    <a:pt x="883" y="484"/>
                  </a:lnTo>
                  <a:lnTo>
                    <a:pt x="900" y="470"/>
                  </a:lnTo>
                  <a:lnTo>
                    <a:pt x="917" y="456"/>
                  </a:lnTo>
                  <a:lnTo>
                    <a:pt x="935" y="445"/>
                  </a:lnTo>
                  <a:lnTo>
                    <a:pt x="953" y="433"/>
                  </a:lnTo>
                  <a:lnTo>
                    <a:pt x="972" y="424"/>
                  </a:lnTo>
                  <a:lnTo>
                    <a:pt x="989" y="419"/>
                  </a:lnTo>
                  <a:lnTo>
                    <a:pt x="1006" y="417"/>
                  </a:lnTo>
                  <a:lnTo>
                    <a:pt x="1067" y="417"/>
                  </a:lnTo>
                  <a:lnTo>
                    <a:pt x="1067" y="141"/>
                  </a:lnTo>
                  <a:lnTo>
                    <a:pt x="1070" y="113"/>
                  </a:lnTo>
                  <a:lnTo>
                    <a:pt x="1078" y="86"/>
                  </a:lnTo>
                  <a:lnTo>
                    <a:pt x="1091" y="63"/>
                  </a:lnTo>
                  <a:lnTo>
                    <a:pt x="1108" y="42"/>
                  </a:lnTo>
                  <a:lnTo>
                    <a:pt x="1129" y="25"/>
                  </a:lnTo>
                  <a:lnTo>
                    <a:pt x="1154" y="12"/>
                  </a:lnTo>
                  <a:lnTo>
                    <a:pt x="1179" y="4"/>
                  </a:lnTo>
                  <a:lnTo>
                    <a:pt x="12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稻壳儿_刀客儿出品_5_2">
              <a:extLst>
                <a:ext uri="{FF2B5EF4-FFF2-40B4-BE49-F238E27FC236}">
                  <a16:creationId xmlns:a16="http://schemas.microsoft.com/office/drawing/2014/main" id="{47C50719-1B92-4ED8-AC11-B48ECE1A8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" y="2468"/>
              <a:ext cx="298" cy="114"/>
            </a:xfrm>
            <a:custGeom>
              <a:avLst/>
              <a:gdLst>
                <a:gd name="T0" fmla="*/ 2215 w 3278"/>
                <a:gd name="T1" fmla="*/ 0 h 1261"/>
                <a:gd name="T2" fmla="*/ 2379 w 3278"/>
                <a:gd name="T3" fmla="*/ 12 h 1261"/>
                <a:gd name="T4" fmla="*/ 2536 w 3278"/>
                <a:gd name="T5" fmla="*/ 48 h 1261"/>
                <a:gd name="T6" fmla="*/ 2683 w 3278"/>
                <a:gd name="T7" fmla="*/ 107 h 1261"/>
                <a:gd name="T8" fmla="*/ 2817 w 3278"/>
                <a:gd name="T9" fmla="*/ 184 h 1261"/>
                <a:gd name="T10" fmla="*/ 2939 w 3278"/>
                <a:gd name="T11" fmla="*/ 280 h 1261"/>
                <a:gd name="T12" fmla="*/ 3045 w 3278"/>
                <a:gd name="T13" fmla="*/ 393 h 1261"/>
                <a:gd name="T14" fmla="*/ 3133 w 3278"/>
                <a:gd name="T15" fmla="*/ 520 h 1261"/>
                <a:gd name="T16" fmla="*/ 3203 w 3278"/>
                <a:gd name="T17" fmla="*/ 659 h 1261"/>
                <a:gd name="T18" fmla="*/ 3250 w 3278"/>
                <a:gd name="T19" fmla="*/ 808 h 1261"/>
                <a:gd name="T20" fmla="*/ 3275 w 3278"/>
                <a:gd name="T21" fmla="*/ 967 h 1261"/>
                <a:gd name="T22" fmla="*/ 3278 w 3278"/>
                <a:gd name="T23" fmla="*/ 1190 h 1261"/>
                <a:gd name="T24" fmla="*/ 3268 w 3278"/>
                <a:gd name="T25" fmla="*/ 1226 h 1261"/>
                <a:gd name="T26" fmla="*/ 3242 w 3278"/>
                <a:gd name="T27" fmla="*/ 1251 h 1261"/>
                <a:gd name="T28" fmla="*/ 3206 w 3278"/>
                <a:gd name="T29" fmla="*/ 1261 h 1261"/>
                <a:gd name="T30" fmla="*/ 2521 w 3278"/>
                <a:gd name="T31" fmla="*/ 1258 h 1261"/>
                <a:gd name="T32" fmla="*/ 2464 w 3278"/>
                <a:gd name="T33" fmla="*/ 1237 h 1261"/>
                <a:gd name="T34" fmla="*/ 2418 w 3278"/>
                <a:gd name="T35" fmla="*/ 1198 h 1261"/>
                <a:gd name="T36" fmla="*/ 2387 w 3278"/>
                <a:gd name="T37" fmla="*/ 1148 h 1261"/>
                <a:gd name="T38" fmla="*/ 2376 w 3278"/>
                <a:gd name="T39" fmla="*/ 1086 h 1261"/>
                <a:gd name="T40" fmla="*/ 2373 w 3278"/>
                <a:gd name="T41" fmla="*/ 694 h 1261"/>
                <a:gd name="T42" fmla="*/ 2351 w 3278"/>
                <a:gd name="T43" fmla="*/ 638 h 1261"/>
                <a:gd name="T44" fmla="*/ 2313 w 3278"/>
                <a:gd name="T45" fmla="*/ 592 h 1261"/>
                <a:gd name="T46" fmla="*/ 2260 w 3278"/>
                <a:gd name="T47" fmla="*/ 561 h 1261"/>
                <a:gd name="T48" fmla="*/ 2199 w 3278"/>
                <a:gd name="T49" fmla="*/ 551 h 1261"/>
                <a:gd name="T50" fmla="*/ 1048 w 3278"/>
                <a:gd name="T51" fmla="*/ 554 h 1261"/>
                <a:gd name="T52" fmla="*/ 991 w 3278"/>
                <a:gd name="T53" fmla="*/ 574 h 1261"/>
                <a:gd name="T54" fmla="*/ 945 w 3278"/>
                <a:gd name="T55" fmla="*/ 613 h 1261"/>
                <a:gd name="T56" fmla="*/ 914 w 3278"/>
                <a:gd name="T57" fmla="*/ 664 h 1261"/>
                <a:gd name="T58" fmla="*/ 903 w 3278"/>
                <a:gd name="T59" fmla="*/ 726 h 1261"/>
                <a:gd name="T60" fmla="*/ 900 w 3278"/>
                <a:gd name="T61" fmla="*/ 1118 h 1261"/>
                <a:gd name="T62" fmla="*/ 878 w 3278"/>
                <a:gd name="T63" fmla="*/ 1174 h 1261"/>
                <a:gd name="T64" fmla="*/ 840 w 3278"/>
                <a:gd name="T65" fmla="*/ 1220 h 1261"/>
                <a:gd name="T66" fmla="*/ 788 w 3278"/>
                <a:gd name="T67" fmla="*/ 1250 h 1261"/>
                <a:gd name="T68" fmla="*/ 726 w 3278"/>
                <a:gd name="T69" fmla="*/ 1261 h 1261"/>
                <a:gd name="T70" fmla="*/ 54 w 3278"/>
                <a:gd name="T71" fmla="*/ 1259 h 1261"/>
                <a:gd name="T72" fmla="*/ 21 w 3278"/>
                <a:gd name="T73" fmla="*/ 1240 h 1261"/>
                <a:gd name="T74" fmla="*/ 3 w 3278"/>
                <a:gd name="T75" fmla="*/ 1209 h 1261"/>
                <a:gd name="T76" fmla="*/ 0 w 3278"/>
                <a:gd name="T77" fmla="*/ 1049 h 1261"/>
                <a:gd name="T78" fmla="*/ 13 w 3278"/>
                <a:gd name="T79" fmla="*/ 887 h 1261"/>
                <a:gd name="T80" fmla="*/ 49 w 3278"/>
                <a:gd name="T81" fmla="*/ 733 h 1261"/>
                <a:gd name="T82" fmla="*/ 108 w 3278"/>
                <a:gd name="T83" fmla="*/ 588 h 1261"/>
                <a:gd name="T84" fmla="*/ 188 w 3278"/>
                <a:gd name="T85" fmla="*/ 454 h 1261"/>
                <a:gd name="T86" fmla="*/ 284 w 3278"/>
                <a:gd name="T87" fmla="*/ 335 h 1261"/>
                <a:gd name="T88" fmla="*/ 398 w 3278"/>
                <a:gd name="T89" fmla="*/ 231 h 1261"/>
                <a:gd name="T90" fmla="*/ 527 w 3278"/>
                <a:gd name="T91" fmla="*/ 143 h 1261"/>
                <a:gd name="T92" fmla="*/ 668 w 3278"/>
                <a:gd name="T93" fmla="*/ 75 h 1261"/>
                <a:gd name="T94" fmla="*/ 820 w 3278"/>
                <a:gd name="T95" fmla="*/ 27 h 1261"/>
                <a:gd name="T96" fmla="*/ 980 w 3278"/>
                <a:gd name="T97" fmla="*/ 3 h 1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78" h="1261">
                  <a:moveTo>
                    <a:pt x="1064" y="0"/>
                  </a:moveTo>
                  <a:lnTo>
                    <a:pt x="2215" y="0"/>
                  </a:lnTo>
                  <a:lnTo>
                    <a:pt x="2299" y="3"/>
                  </a:lnTo>
                  <a:lnTo>
                    <a:pt x="2379" y="12"/>
                  </a:lnTo>
                  <a:lnTo>
                    <a:pt x="2459" y="27"/>
                  </a:lnTo>
                  <a:lnTo>
                    <a:pt x="2536" y="48"/>
                  </a:lnTo>
                  <a:lnTo>
                    <a:pt x="2611" y="75"/>
                  </a:lnTo>
                  <a:lnTo>
                    <a:pt x="2683" y="107"/>
                  </a:lnTo>
                  <a:lnTo>
                    <a:pt x="2752" y="143"/>
                  </a:lnTo>
                  <a:lnTo>
                    <a:pt x="2817" y="184"/>
                  </a:lnTo>
                  <a:lnTo>
                    <a:pt x="2881" y="231"/>
                  </a:lnTo>
                  <a:lnTo>
                    <a:pt x="2939" y="280"/>
                  </a:lnTo>
                  <a:lnTo>
                    <a:pt x="2994" y="335"/>
                  </a:lnTo>
                  <a:lnTo>
                    <a:pt x="3045" y="393"/>
                  </a:lnTo>
                  <a:lnTo>
                    <a:pt x="3091" y="454"/>
                  </a:lnTo>
                  <a:lnTo>
                    <a:pt x="3133" y="520"/>
                  </a:lnTo>
                  <a:lnTo>
                    <a:pt x="3171" y="588"/>
                  </a:lnTo>
                  <a:lnTo>
                    <a:pt x="3203" y="659"/>
                  </a:lnTo>
                  <a:lnTo>
                    <a:pt x="3228" y="733"/>
                  </a:lnTo>
                  <a:lnTo>
                    <a:pt x="3250" y="808"/>
                  </a:lnTo>
                  <a:lnTo>
                    <a:pt x="3266" y="887"/>
                  </a:lnTo>
                  <a:lnTo>
                    <a:pt x="3275" y="967"/>
                  </a:lnTo>
                  <a:lnTo>
                    <a:pt x="3278" y="1049"/>
                  </a:lnTo>
                  <a:lnTo>
                    <a:pt x="3278" y="1190"/>
                  </a:lnTo>
                  <a:lnTo>
                    <a:pt x="3276" y="1209"/>
                  </a:lnTo>
                  <a:lnTo>
                    <a:pt x="3268" y="1226"/>
                  </a:lnTo>
                  <a:lnTo>
                    <a:pt x="3257" y="1240"/>
                  </a:lnTo>
                  <a:lnTo>
                    <a:pt x="3242" y="1251"/>
                  </a:lnTo>
                  <a:lnTo>
                    <a:pt x="3225" y="1259"/>
                  </a:lnTo>
                  <a:lnTo>
                    <a:pt x="3206" y="1261"/>
                  </a:lnTo>
                  <a:lnTo>
                    <a:pt x="2553" y="1261"/>
                  </a:lnTo>
                  <a:lnTo>
                    <a:pt x="2521" y="1258"/>
                  </a:lnTo>
                  <a:lnTo>
                    <a:pt x="2491" y="1250"/>
                  </a:lnTo>
                  <a:lnTo>
                    <a:pt x="2464" y="1237"/>
                  </a:lnTo>
                  <a:lnTo>
                    <a:pt x="2438" y="1220"/>
                  </a:lnTo>
                  <a:lnTo>
                    <a:pt x="2418" y="1198"/>
                  </a:lnTo>
                  <a:lnTo>
                    <a:pt x="2400" y="1174"/>
                  </a:lnTo>
                  <a:lnTo>
                    <a:pt x="2387" y="1148"/>
                  </a:lnTo>
                  <a:lnTo>
                    <a:pt x="2378" y="1118"/>
                  </a:lnTo>
                  <a:lnTo>
                    <a:pt x="2376" y="1086"/>
                  </a:lnTo>
                  <a:lnTo>
                    <a:pt x="2376" y="726"/>
                  </a:lnTo>
                  <a:lnTo>
                    <a:pt x="2373" y="694"/>
                  </a:lnTo>
                  <a:lnTo>
                    <a:pt x="2365" y="664"/>
                  </a:lnTo>
                  <a:lnTo>
                    <a:pt x="2351" y="638"/>
                  </a:lnTo>
                  <a:lnTo>
                    <a:pt x="2334" y="613"/>
                  </a:lnTo>
                  <a:lnTo>
                    <a:pt x="2313" y="592"/>
                  </a:lnTo>
                  <a:lnTo>
                    <a:pt x="2288" y="574"/>
                  </a:lnTo>
                  <a:lnTo>
                    <a:pt x="2260" y="561"/>
                  </a:lnTo>
                  <a:lnTo>
                    <a:pt x="2231" y="554"/>
                  </a:lnTo>
                  <a:lnTo>
                    <a:pt x="2199" y="551"/>
                  </a:lnTo>
                  <a:lnTo>
                    <a:pt x="1080" y="551"/>
                  </a:lnTo>
                  <a:lnTo>
                    <a:pt x="1048" y="554"/>
                  </a:lnTo>
                  <a:lnTo>
                    <a:pt x="1019" y="561"/>
                  </a:lnTo>
                  <a:lnTo>
                    <a:pt x="991" y="574"/>
                  </a:lnTo>
                  <a:lnTo>
                    <a:pt x="966" y="592"/>
                  </a:lnTo>
                  <a:lnTo>
                    <a:pt x="945" y="613"/>
                  </a:lnTo>
                  <a:lnTo>
                    <a:pt x="928" y="638"/>
                  </a:lnTo>
                  <a:lnTo>
                    <a:pt x="914" y="664"/>
                  </a:lnTo>
                  <a:lnTo>
                    <a:pt x="906" y="694"/>
                  </a:lnTo>
                  <a:lnTo>
                    <a:pt x="903" y="726"/>
                  </a:lnTo>
                  <a:lnTo>
                    <a:pt x="903" y="1086"/>
                  </a:lnTo>
                  <a:lnTo>
                    <a:pt x="900" y="1118"/>
                  </a:lnTo>
                  <a:lnTo>
                    <a:pt x="892" y="1148"/>
                  </a:lnTo>
                  <a:lnTo>
                    <a:pt x="878" y="1174"/>
                  </a:lnTo>
                  <a:lnTo>
                    <a:pt x="861" y="1198"/>
                  </a:lnTo>
                  <a:lnTo>
                    <a:pt x="840" y="1220"/>
                  </a:lnTo>
                  <a:lnTo>
                    <a:pt x="815" y="1237"/>
                  </a:lnTo>
                  <a:lnTo>
                    <a:pt x="788" y="1250"/>
                  </a:lnTo>
                  <a:lnTo>
                    <a:pt x="758" y="1258"/>
                  </a:lnTo>
                  <a:lnTo>
                    <a:pt x="726" y="1261"/>
                  </a:lnTo>
                  <a:lnTo>
                    <a:pt x="73" y="1261"/>
                  </a:lnTo>
                  <a:lnTo>
                    <a:pt x="54" y="1259"/>
                  </a:lnTo>
                  <a:lnTo>
                    <a:pt x="36" y="1251"/>
                  </a:lnTo>
                  <a:lnTo>
                    <a:pt x="21" y="1240"/>
                  </a:lnTo>
                  <a:lnTo>
                    <a:pt x="11" y="1226"/>
                  </a:lnTo>
                  <a:lnTo>
                    <a:pt x="3" y="1209"/>
                  </a:lnTo>
                  <a:lnTo>
                    <a:pt x="0" y="1190"/>
                  </a:lnTo>
                  <a:lnTo>
                    <a:pt x="0" y="1049"/>
                  </a:lnTo>
                  <a:lnTo>
                    <a:pt x="3" y="967"/>
                  </a:lnTo>
                  <a:lnTo>
                    <a:pt x="13" y="887"/>
                  </a:lnTo>
                  <a:lnTo>
                    <a:pt x="29" y="808"/>
                  </a:lnTo>
                  <a:lnTo>
                    <a:pt x="49" y="733"/>
                  </a:lnTo>
                  <a:lnTo>
                    <a:pt x="76" y="659"/>
                  </a:lnTo>
                  <a:lnTo>
                    <a:pt x="108" y="588"/>
                  </a:lnTo>
                  <a:lnTo>
                    <a:pt x="146" y="520"/>
                  </a:lnTo>
                  <a:lnTo>
                    <a:pt x="188" y="454"/>
                  </a:lnTo>
                  <a:lnTo>
                    <a:pt x="234" y="393"/>
                  </a:lnTo>
                  <a:lnTo>
                    <a:pt x="284" y="335"/>
                  </a:lnTo>
                  <a:lnTo>
                    <a:pt x="340" y="280"/>
                  </a:lnTo>
                  <a:lnTo>
                    <a:pt x="398" y="231"/>
                  </a:lnTo>
                  <a:lnTo>
                    <a:pt x="462" y="184"/>
                  </a:lnTo>
                  <a:lnTo>
                    <a:pt x="527" y="143"/>
                  </a:lnTo>
                  <a:lnTo>
                    <a:pt x="596" y="107"/>
                  </a:lnTo>
                  <a:lnTo>
                    <a:pt x="668" y="75"/>
                  </a:lnTo>
                  <a:lnTo>
                    <a:pt x="743" y="48"/>
                  </a:lnTo>
                  <a:lnTo>
                    <a:pt x="820" y="27"/>
                  </a:lnTo>
                  <a:lnTo>
                    <a:pt x="899" y="12"/>
                  </a:lnTo>
                  <a:lnTo>
                    <a:pt x="980" y="3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稻壳儿_刀客儿出品_5_3">
              <a:extLst>
                <a:ext uri="{FF2B5EF4-FFF2-40B4-BE49-F238E27FC236}">
                  <a16:creationId xmlns:a16="http://schemas.microsoft.com/office/drawing/2014/main" id="{A86879B3-7902-4FE8-B2F6-AB4B851CE6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40" y="2630"/>
              <a:ext cx="98" cy="97"/>
            </a:xfrm>
            <a:custGeom>
              <a:avLst/>
              <a:gdLst>
                <a:gd name="T0" fmla="*/ 515 w 1083"/>
                <a:gd name="T1" fmla="*/ 406 h 1067"/>
                <a:gd name="T2" fmla="*/ 467 w 1083"/>
                <a:gd name="T3" fmla="*/ 425 h 1067"/>
                <a:gd name="T4" fmla="*/ 432 w 1083"/>
                <a:gd name="T5" fmla="*/ 460 h 1067"/>
                <a:gd name="T6" fmla="*/ 412 w 1083"/>
                <a:gd name="T7" fmla="*/ 507 h 1067"/>
                <a:gd name="T8" fmla="*/ 412 w 1083"/>
                <a:gd name="T9" fmla="*/ 560 h 1067"/>
                <a:gd name="T10" fmla="*/ 432 w 1083"/>
                <a:gd name="T11" fmla="*/ 606 h 1067"/>
                <a:gd name="T12" fmla="*/ 467 w 1083"/>
                <a:gd name="T13" fmla="*/ 641 h 1067"/>
                <a:gd name="T14" fmla="*/ 515 w 1083"/>
                <a:gd name="T15" fmla="*/ 661 h 1067"/>
                <a:gd name="T16" fmla="*/ 568 w 1083"/>
                <a:gd name="T17" fmla="*/ 661 h 1067"/>
                <a:gd name="T18" fmla="*/ 616 w 1083"/>
                <a:gd name="T19" fmla="*/ 641 h 1067"/>
                <a:gd name="T20" fmla="*/ 651 w 1083"/>
                <a:gd name="T21" fmla="*/ 606 h 1067"/>
                <a:gd name="T22" fmla="*/ 670 w 1083"/>
                <a:gd name="T23" fmla="*/ 560 h 1067"/>
                <a:gd name="T24" fmla="*/ 670 w 1083"/>
                <a:gd name="T25" fmla="*/ 507 h 1067"/>
                <a:gd name="T26" fmla="*/ 651 w 1083"/>
                <a:gd name="T27" fmla="*/ 460 h 1067"/>
                <a:gd name="T28" fmla="*/ 616 w 1083"/>
                <a:gd name="T29" fmla="*/ 425 h 1067"/>
                <a:gd name="T30" fmla="*/ 568 w 1083"/>
                <a:gd name="T31" fmla="*/ 406 h 1067"/>
                <a:gd name="T32" fmla="*/ 541 w 1083"/>
                <a:gd name="T33" fmla="*/ 0 h 1067"/>
                <a:gd name="T34" fmla="*/ 657 w 1083"/>
                <a:gd name="T35" fmla="*/ 11 h 1067"/>
                <a:gd name="T36" fmla="*/ 765 w 1083"/>
                <a:gd name="T37" fmla="*/ 46 h 1067"/>
                <a:gd name="T38" fmla="*/ 861 w 1083"/>
                <a:gd name="T39" fmla="*/ 103 h 1067"/>
                <a:gd name="T40" fmla="*/ 943 w 1083"/>
                <a:gd name="T41" fmla="*/ 176 h 1067"/>
                <a:gd name="T42" fmla="*/ 1008 w 1083"/>
                <a:gd name="T43" fmla="*/ 264 h 1067"/>
                <a:gd name="T44" fmla="*/ 1055 w 1083"/>
                <a:gd name="T45" fmla="*/ 364 h 1067"/>
                <a:gd name="T46" fmla="*/ 1079 w 1083"/>
                <a:gd name="T47" fmla="*/ 475 h 1067"/>
                <a:gd name="T48" fmla="*/ 1079 w 1083"/>
                <a:gd name="T49" fmla="*/ 591 h 1067"/>
                <a:gd name="T50" fmla="*/ 1055 w 1083"/>
                <a:gd name="T51" fmla="*/ 702 h 1067"/>
                <a:gd name="T52" fmla="*/ 1008 w 1083"/>
                <a:gd name="T53" fmla="*/ 802 h 1067"/>
                <a:gd name="T54" fmla="*/ 943 w 1083"/>
                <a:gd name="T55" fmla="*/ 891 h 1067"/>
                <a:gd name="T56" fmla="*/ 861 w 1083"/>
                <a:gd name="T57" fmla="*/ 964 h 1067"/>
                <a:gd name="T58" fmla="*/ 765 w 1083"/>
                <a:gd name="T59" fmla="*/ 1020 h 1067"/>
                <a:gd name="T60" fmla="*/ 657 w 1083"/>
                <a:gd name="T61" fmla="*/ 1055 h 1067"/>
                <a:gd name="T62" fmla="*/ 541 w 1083"/>
                <a:gd name="T63" fmla="*/ 1067 h 1067"/>
                <a:gd name="T64" fmla="*/ 425 w 1083"/>
                <a:gd name="T65" fmla="*/ 1055 h 1067"/>
                <a:gd name="T66" fmla="*/ 318 w 1083"/>
                <a:gd name="T67" fmla="*/ 1020 h 1067"/>
                <a:gd name="T68" fmla="*/ 223 w 1083"/>
                <a:gd name="T69" fmla="*/ 964 h 1067"/>
                <a:gd name="T70" fmla="*/ 140 w 1083"/>
                <a:gd name="T71" fmla="*/ 891 h 1067"/>
                <a:gd name="T72" fmla="*/ 74 w 1083"/>
                <a:gd name="T73" fmla="*/ 802 h 1067"/>
                <a:gd name="T74" fmla="*/ 28 w 1083"/>
                <a:gd name="T75" fmla="*/ 702 h 1067"/>
                <a:gd name="T76" fmla="*/ 4 w 1083"/>
                <a:gd name="T77" fmla="*/ 591 h 1067"/>
                <a:gd name="T78" fmla="*/ 4 w 1083"/>
                <a:gd name="T79" fmla="*/ 475 h 1067"/>
                <a:gd name="T80" fmla="*/ 28 w 1083"/>
                <a:gd name="T81" fmla="*/ 364 h 1067"/>
                <a:gd name="T82" fmla="*/ 74 w 1083"/>
                <a:gd name="T83" fmla="*/ 264 h 1067"/>
                <a:gd name="T84" fmla="*/ 140 w 1083"/>
                <a:gd name="T85" fmla="*/ 176 h 1067"/>
                <a:gd name="T86" fmla="*/ 223 w 1083"/>
                <a:gd name="T87" fmla="*/ 103 h 1067"/>
                <a:gd name="T88" fmla="*/ 318 w 1083"/>
                <a:gd name="T89" fmla="*/ 46 h 1067"/>
                <a:gd name="T90" fmla="*/ 425 w 1083"/>
                <a:gd name="T91" fmla="*/ 11 h 1067"/>
                <a:gd name="T92" fmla="*/ 541 w 1083"/>
                <a:gd name="T93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83" h="1067">
                  <a:moveTo>
                    <a:pt x="541" y="403"/>
                  </a:moveTo>
                  <a:lnTo>
                    <a:pt x="515" y="406"/>
                  </a:lnTo>
                  <a:lnTo>
                    <a:pt x="490" y="413"/>
                  </a:lnTo>
                  <a:lnTo>
                    <a:pt x="467" y="425"/>
                  </a:lnTo>
                  <a:lnTo>
                    <a:pt x="448" y="441"/>
                  </a:lnTo>
                  <a:lnTo>
                    <a:pt x="432" y="460"/>
                  </a:lnTo>
                  <a:lnTo>
                    <a:pt x="420" y="482"/>
                  </a:lnTo>
                  <a:lnTo>
                    <a:pt x="412" y="507"/>
                  </a:lnTo>
                  <a:lnTo>
                    <a:pt x="409" y="533"/>
                  </a:lnTo>
                  <a:lnTo>
                    <a:pt x="412" y="560"/>
                  </a:lnTo>
                  <a:lnTo>
                    <a:pt x="420" y="584"/>
                  </a:lnTo>
                  <a:lnTo>
                    <a:pt x="432" y="606"/>
                  </a:lnTo>
                  <a:lnTo>
                    <a:pt x="448" y="625"/>
                  </a:lnTo>
                  <a:lnTo>
                    <a:pt x="467" y="641"/>
                  </a:lnTo>
                  <a:lnTo>
                    <a:pt x="490" y="653"/>
                  </a:lnTo>
                  <a:lnTo>
                    <a:pt x="515" y="661"/>
                  </a:lnTo>
                  <a:lnTo>
                    <a:pt x="541" y="663"/>
                  </a:lnTo>
                  <a:lnTo>
                    <a:pt x="568" y="661"/>
                  </a:lnTo>
                  <a:lnTo>
                    <a:pt x="593" y="653"/>
                  </a:lnTo>
                  <a:lnTo>
                    <a:pt x="616" y="641"/>
                  </a:lnTo>
                  <a:lnTo>
                    <a:pt x="635" y="625"/>
                  </a:lnTo>
                  <a:lnTo>
                    <a:pt x="651" y="606"/>
                  </a:lnTo>
                  <a:lnTo>
                    <a:pt x="663" y="584"/>
                  </a:lnTo>
                  <a:lnTo>
                    <a:pt x="670" y="560"/>
                  </a:lnTo>
                  <a:lnTo>
                    <a:pt x="674" y="533"/>
                  </a:lnTo>
                  <a:lnTo>
                    <a:pt x="670" y="507"/>
                  </a:lnTo>
                  <a:lnTo>
                    <a:pt x="663" y="482"/>
                  </a:lnTo>
                  <a:lnTo>
                    <a:pt x="651" y="460"/>
                  </a:lnTo>
                  <a:lnTo>
                    <a:pt x="635" y="441"/>
                  </a:lnTo>
                  <a:lnTo>
                    <a:pt x="616" y="425"/>
                  </a:lnTo>
                  <a:lnTo>
                    <a:pt x="593" y="413"/>
                  </a:lnTo>
                  <a:lnTo>
                    <a:pt x="568" y="406"/>
                  </a:lnTo>
                  <a:lnTo>
                    <a:pt x="541" y="403"/>
                  </a:lnTo>
                  <a:close/>
                  <a:moveTo>
                    <a:pt x="541" y="0"/>
                  </a:moveTo>
                  <a:lnTo>
                    <a:pt x="600" y="2"/>
                  </a:lnTo>
                  <a:lnTo>
                    <a:pt x="657" y="11"/>
                  </a:lnTo>
                  <a:lnTo>
                    <a:pt x="712" y="26"/>
                  </a:lnTo>
                  <a:lnTo>
                    <a:pt x="765" y="46"/>
                  </a:lnTo>
                  <a:lnTo>
                    <a:pt x="814" y="72"/>
                  </a:lnTo>
                  <a:lnTo>
                    <a:pt x="861" y="103"/>
                  </a:lnTo>
                  <a:lnTo>
                    <a:pt x="904" y="137"/>
                  </a:lnTo>
                  <a:lnTo>
                    <a:pt x="943" y="176"/>
                  </a:lnTo>
                  <a:lnTo>
                    <a:pt x="978" y="218"/>
                  </a:lnTo>
                  <a:lnTo>
                    <a:pt x="1008" y="264"/>
                  </a:lnTo>
                  <a:lnTo>
                    <a:pt x="1034" y="313"/>
                  </a:lnTo>
                  <a:lnTo>
                    <a:pt x="1055" y="364"/>
                  </a:lnTo>
                  <a:lnTo>
                    <a:pt x="1070" y="419"/>
                  </a:lnTo>
                  <a:lnTo>
                    <a:pt x="1079" y="475"/>
                  </a:lnTo>
                  <a:lnTo>
                    <a:pt x="1083" y="533"/>
                  </a:lnTo>
                  <a:lnTo>
                    <a:pt x="1079" y="591"/>
                  </a:lnTo>
                  <a:lnTo>
                    <a:pt x="1070" y="647"/>
                  </a:lnTo>
                  <a:lnTo>
                    <a:pt x="1055" y="702"/>
                  </a:lnTo>
                  <a:lnTo>
                    <a:pt x="1034" y="753"/>
                  </a:lnTo>
                  <a:lnTo>
                    <a:pt x="1008" y="802"/>
                  </a:lnTo>
                  <a:lnTo>
                    <a:pt x="978" y="849"/>
                  </a:lnTo>
                  <a:lnTo>
                    <a:pt x="943" y="891"/>
                  </a:lnTo>
                  <a:lnTo>
                    <a:pt x="904" y="929"/>
                  </a:lnTo>
                  <a:lnTo>
                    <a:pt x="861" y="964"/>
                  </a:lnTo>
                  <a:lnTo>
                    <a:pt x="814" y="994"/>
                  </a:lnTo>
                  <a:lnTo>
                    <a:pt x="765" y="1020"/>
                  </a:lnTo>
                  <a:lnTo>
                    <a:pt x="712" y="1040"/>
                  </a:lnTo>
                  <a:lnTo>
                    <a:pt x="657" y="1055"/>
                  </a:lnTo>
                  <a:lnTo>
                    <a:pt x="600" y="1064"/>
                  </a:lnTo>
                  <a:lnTo>
                    <a:pt x="541" y="1067"/>
                  </a:lnTo>
                  <a:lnTo>
                    <a:pt x="482" y="1064"/>
                  </a:lnTo>
                  <a:lnTo>
                    <a:pt x="425" y="1055"/>
                  </a:lnTo>
                  <a:lnTo>
                    <a:pt x="371" y="1040"/>
                  </a:lnTo>
                  <a:lnTo>
                    <a:pt x="318" y="1020"/>
                  </a:lnTo>
                  <a:lnTo>
                    <a:pt x="269" y="994"/>
                  </a:lnTo>
                  <a:lnTo>
                    <a:pt x="223" y="964"/>
                  </a:lnTo>
                  <a:lnTo>
                    <a:pt x="180" y="929"/>
                  </a:lnTo>
                  <a:lnTo>
                    <a:pt x="140" y="891"/>
                  </a:lnTo>
                  <a:lnTo>
                    <a:pt x="106" y="849"/>
                  </a:lnTo>
                  <a:lnTo>
                    <a:pt x="74" y="802"/>
                  </a:lnTo>
                  <a:lnTo>
                    <a:pt x="49" y="753"/>
                  </a:lnTo>
                  <a:lnTo>
                    <a:pt x="28" y="702"/>
                  </a:lnTo>
                  <a:lnTo>
                    <a:pt x="13" y="647"/>
                  </a:lnTo>
                  <a:lnTo>
                    <a:pt x="4" y="591"/>
                  </a:lnTo>
                  <a:lnTo>
                    <a:pt x="0" y="533"/>
                  </a:lnTo>
                  <a:lnTo>
                    <a:pt x="4" y="475"/>
                  </a:lnTo>
                  <a:lnTo>
                    <a:pt x="13" y="419"/>
                  </a:lnTo>
                  <a:lnTo>
                    <a:pt x="28" y="364"/>
                  </a:lnTo>
                  <a:lnTo>
                    <a:pt x="49" y="313"/>
                  </a:lnTo>
                  <a:lnTo>
                    <a:pt x="74" y="264"/>
                  </a:lnTo>
                  <a:lnTo>
                    <a:pt x="106" y="218"/>
                  </a:lnTo>
                  <a:lnTo>
                    <a:pt x="140" y="176"/>
                  </a:lnTo>
                  <a:lnTo>
                    <a:pt x="180" y="137"/>
                  </a:lnTo>
                  <a:lnTo>
                    <a:pt x="223" y="103"/>
                  </a:lnTo>
                  <a:lnTo>
                    <a:pt x="269" y="72"/>
                  </a:lnTo>
                  <a:lnTo>
                    <a:pt x="318" y="46"/>
                  </a:lnTo>
                  <a:lnTo>
                    <a:pt x="371" y="26"/>
                  </a:lnTo>
                  <a:lnTo>
                    <a:pt x="425" y="11"/>
                  </a:lnTo>
                  <a:lnTo>
                    <a:pt x="482" y="2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稻壳儿_刀客儿出品_6">
            <a:extLst>
              <a:ext uri="{FF2B5EF4-FFF2-40B4-BE49-F238E27FC236}">
                <a16:creationId xmlns:a16="http://schemas.microsoft.com/office/drawing/2014/main" id="{34547A61-F0E9-4E9D-8A6B-A7CBD64824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96246" y="2976665"/>
            <a:ext cx="474538" cy="426503"/>
            <a:chOff x="259" y="3983"/>
            <a:chExt cx="326" cy="293"/>
          </a:xfrm>
          <a:solidFill>
            <a:schemeClr val="bg1"/>
          </a:solidFill>
        </p:grpSpPr>
        <p:sp>
          <p:nvSpPr>
            <p:cNvPr id="28" name="稻壳儿_刀客儿出品_6_1">
              <a:extLst>
                <a:ext uri="{FF2B5EF4-FFF2-40B4-BE49-F238E27FC236}">
                  <a16:creationId xmlns:a16="http://schemas.microsoft.com/office/drawing/2014/main" id="{2335773C-600E-4671-96E0-264C9BFC2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" y="4038"/>
              <a:ext cx="205" cy="108"/>
            </a:xfrm>
            <a:custGeom>
              <a:avLst/>
              <a:gdLst>
                <a:gd name="T0" fmla="*/ 91 w 2256"/>
                <a:gd name="T1" fmla="*/ 0 h 1074"/>
                <a:gd name="T2" fmla="*/ 2182 w 2256"/>
                <a:gd name="T3" fmla="*/ 0 h 1074"/>
                <a:gd name="T4" fmla="*/ 2204 w 2256"/>
                <a:gd name="T5" fmla="*/ 2 h 1074"/>
                <a:gd name="T6" fmla="*/ 2223 w 2256"/>
                <a:gd name="T7" fmla="*/ 8 h 1074"/>
                <a:gd name="T8" fmla="*/ 2237 w 2256"/>
                <a:gd name="T9" fmla="*/ 19 h 1074"/>
                <a:gd name="T10" fmla="*/ 2248 w 2256"/>
                <a:gd name="T11" fmla="*/ 32 h 1074"/>
                <a:gd name="T12" fmla="*/ 2255 w 2256"/>
                <a:gd name="T13" fmla="*/ 48 h 1074"/>
                <a:gd name="T14" fmla="*/ 2256 w 2256"/>
                <a:gd name="T15" fmla="*/ 66 h 1074"/>
                <a:gd name="T16" fmla="*/ 2252 w 2256"/>
                <a:gd name="T17" fmla="*/ 86 h 1074"/>
                <a:gd name="T18" fmla="*/ 1963 w 2256"/>
                <a:gd name="T19" fmla="*/ 988 h 1074"/>
                <a:gd name="T20" fmla="*/ 1952 w 2256"/>
                <a:gd name="T21" fmla="*/ 1011 h 1074"/>
                <a:gd name="T22" fmla="*/ 1935 w 2256"/>
                <a:gd name="T23" fmla="*/ 1032 h 1074"/>
                <a:gd name="T24" fmla="*/ 1914 w 2256"/>
                <a:gd name="T25" fmla="*/ 1049 h 1074"/>
                <a:gd name="T26" fmla="*/ 1889 w 2256"/>
                <a:gd name="T27" fmla="*/ 1063 h 1074"/>
                <a:gd name="T28" fmla="*/ 1862 w 2256"/>
                <a:gd name="T29" fmla="*/ 1071 h 1074"/>
                <a:gd name="T30" fmla="*/ 1835 w 2256"/>
                <a:gd name="T31" fmla="*/ 1074 h 1074"/>
                <a:gd name="T32" fmla="*/ 464 w 2256"/>
                <a:gd name="T33" fmla="*/ 1074 h 1074"/>
                <a:gd name="T34" fmla="*/ 437 w 2256"/>
                <a:gd name="T35" fmla="*/ 1071 h 1074"/>
                <a:gd name="T36" fmla="*/ 410 w 2256"/>
                <a:gd name="T37" fmla="*/ 1063 h 1074"/>
                <a:gd name="T38" fmla="*/ 386 w 2256"/>
                <a:gd name="T39" fmla="*/ 1049 h 1074"/>
                <a:gd name="T40" fmla="*/ 364 w 2256"/>
                <a:gd name="T41" fmla="*/ 1032 h 1074"/>
                <a:gd name="T42" fmla="*/ 347 w 2256"/>
                <a:gd name="T43" fmla="*/ 1011 h 1074"/>
                <a:gd name="T44" fmla="*/ 335 w 2256"/>
                <a:gd name="T45" fmla="*/ 988 h 1074"/>
                <a:gd name="T46" fmla="*/ 5 w 2256"/>
                <a:gd name="T47" fmla="*/ 107 h 1074"/>
                <a:gd name="T48" fmla="*/ 0 w 2256"/>
                <a:gd name="T49" fmla="*/ 85 h 1074"/>
                <a:gd name="T50" fmla="*/ 0 w 2256"/>
                <a:gd name="T51" fmla="*/ 65 h 1074"/>
                <a:gd name="T52" fmla="*/ 5 w 2256"/>
                <a:gd name="T53" fmla="*/ 47 h 1074"/>
                <a:gd name="T54" fmla="*/ 15 w 2256"/>
                <a:gd name="T55" fmla="*/ 31 h 1074"/>
                <a:gd name="T56" fmla="*/ 28 w 2256"/>
                <a:gd name="T57" fmla="*/ 18 h 1074"/>
                <a:gd name="T58" fmla="*/ 46 w 2256"/>
                <a:gd name="T59" fmla="*/ 8 h 1074"/>
                <a:gd name="T60" fmla="*/ 67 w 2256"/>
                <a:gd name="T61" fmla="*/ 2 h 1074"/>
                <a:gd name="T62" fmla="*/ 91 w 2256"/>
                <a:gd name="T63" fmla="*/ 0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56" h="1074">
                  <a:moveTo>
                    <a:pt x="91" y="0"/>
                  </a:moveTo>
                  <a:lnTo>
                    <a:pt x="2182" y="0"/>
                  </a:lnTo>
                  <a:lnTo>
                    <a:pt x="2204" y="2"/>
                  </a:lnTo>
                  <a:lnTo>
                    <a:pt x="2223" y="8"/>
                  </a:lnTo>
                  <a:lnTo>
                    <a:pt x="2237" y="19"/>
                  </a:lnTo>
                  <a:lnTo>
                    <a:pt x="2248" y="32"/>
                  </a:lnTo>
                  <a:lnTo>
                    <a:pt x="2255" y="48"/>
                  </a:lnTo>
                  <a:lnTo>
                    <a:pt x="2256" y="66"/>
                  </a:lnTo>
                  <a:lnTo>
                    <a:pt x="2252" y="86"/>
                  </a:lnTo>
                  <a:lnTo>
                    <a:pt x="1963" y="988"/>
                  </a:lnTo>
                  <a:lnTo>
                    <a:pt x="1952" y="1011"/>
                  </a:lnTo>
                  <a:lnTo>
                    <a:pt x="1935" y="1032"/>
                  </a:lnTo>
                  <a:lnTo>
                    <a:pt x="1914" y="1049"/>
                  </a:lnTo>
                  <a:lnTo>
                    <a:pt x="1889" y="1063"/>
                  </a:lnTo>
                  <a:lnTo>
                    <a:pt x="1862" y="1071"/>
                  </a:lnTo>
                  <a:lnTo>
                    <a:pt x="1835" y="1074"/>
                  </a:lnTo>
                  <a:lnTo>
                    <a:pt x="464" y="1074"/>
                  </a:lnTo>
                  <a:lnTo>
                    <a:pt x="437" y="1071"/>
                  </a:lnTo>
                  <a:lnTo>
                    <a:pt x="410" y="1063"/>
                  </a:lnTo>
                  <a:lnTo>
                    <a:pt x="386" y="1049"/>
                  </a:lnTo>
                  <a:lnTo>
                    <a:pt x="364" y="1032"/>
                  </a:lnTo>
                  <a:lnTo>
                    <a:pt x="347" y="1011"/>
                  </a:lnTo>
                  <a:lnTo>
                    <a:pt x="335" y="988"/>
                  </a:lnTo>
                  <a:lnTo>
                    <a:pt x="5" y="107"/>
                  </a:lnTo>
                  <a:lnTo>
                    <a:pt x="0" y="85"/>
                  </a:lnTo>
                  <a:lnTo>
                    <a:pt x="0" y="65"/>
                  </a:lnTo>
                  <a:lnTo>
                    <a:pt x="5" y="47"/>
                  </a:lnTo>
                  <a:lnTo>
                    <a:pt x="15" y="31"/>
                  </a:lnTo>
                  <a:lnTo>
                    <a:pt x="28" y="18"/>
                  </a:lnTo>
                  <a:lnTo>
                    <a:pt x="46" y="8"/>
                  </a:lnTo>
                  <a:lnTo>
                    <a:pt x="67" y="2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稻壳儿_刀客儿出品_6_2">
              <a:extLst>
                <a:ext uri="{FF2B5EF4-FFF2-40B4-BE49-F238E27FC236}">
                  <a16:creationId xmlns:a16="http://schemas.microsoft.com/office/drawing/2014/main" id="{8DA4D3ED-8F9A-4AA0-8FF7-F18B9F8A6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" y="4219"/>
              <a:ext cx="57" cy="57"/>
            </a:xfrm>
            <a:custGeom>
              <a:avLst/>
              <a:gdLst>
                <a:gd name="T0" fmla="*/ 312 w 625"/>
                <a:gd name="T1" fmla="*/ 0 h 568"/>
                <a:gd name="T2" fmla="*/ 359 w 625"/>
                <a:gd name="T3" fmla="*/ 3 h 568"/>
                <a:gd name="T4" fmla="*/ 403 w 625"/>
                <a:gd name="T5" fmla="*/ 12 h 568"/>
                <a:gd name="T6" fmla="*/ 444 w 625"/>
                <a:gd name="T7" fmla="*/ 26 h 568"/>
                <a:gd name="T8" fmla="*/ 483 w 625"/>
                <a:gd name="T9" fmla="*/ 45 h 568"/>
                <a:gd name="T10" fmla="*/ 517 w 625"/>
                <a:gd name="T11" fmla="*/ 69 h 568"/>
                <a:gd name="T12" fmla="*/ 549 w 625"/>
                <a:gd name="T13" fmla="*/ 97 h 568"/>
                <a:gd name="T14" fmla="*/ 575 w 625"/>
                <a:gd name="T15" fmla="*/ 129 h 568"/>
                <a:gd name="T16" fmla="*/ 596 w 625"/>
                <a:gd name="T17" fmla="*/ 164 h 568"/>
                <a:gd name="T18" fmla="*/ 612 w 625"/>
                <a:gd name="T19" fmla="*/ 202 h 568"/>
                <a:gd name="T20" fmla="*/ 621 w 625"/>
                <a:gd name="T21" fmla="*/ 242 h 568"/>
                <a:gd name="T22" fmla="*/ 625 w 625"/>
                <a:gd name="T23" fmla="*/ 284 h 568"/>
                <a:gd name="T24" fmla="*/ 621 w 625"/>
                <a:gd name="T25" fmla="*/ 326 h 568"/>
                <a:gd name="T26" fmla="*/ 612 w 625"/>
                <a:gd name="T27" fmla="*/ 366 h 568"/>
                <a:gd name="T28" fmla="*/ 596 w 625"/>
                <a:gd name="T29" fmla="*/ 404 h 568"/>
                <a:gd name="T30" fmla="*/ 575 w 625"/>
                <a:gd name="T31" fmla="*/ 439 h 568"/>
                <a:gd name="T32" fmla="*/ 549 w 625"/>
                <a:gd name="T33" fmla="*/ 470 h 568"/>
                <a:gd name="T34" fmla="*/ 517 w 625"/>
                <a:gd name="T35" fmla="*/ 498 h 568"/>
                <a:gd name="T36" fmla="*/ 483 w 625"/>
                <a:gd name="T37" fmla="*/ 522 h 568"/>
                <a:gd name="T38" fmla="*/ 444 w 625"/>
                <a:gd name="T39" fmla="*/ 542 h 568"/>
                <a:gd name="T40" fmla="*/ 403 w 625"/>
                <a:gd name="T41" fmla="*/ 556 h 568"/>
                <a:gd name="T42" fmla="*/ 359 w 625"/>
                <a:gd name="T43" fmla="*/ 565 h 568"/>
                <a:gd name="T44" fmla="*/ 312 w 625"/>
                <a:gd name="T45" fmla="*/ 568 h 568"/>
                <a:gd name="T46" fmla="*/ 266 w 625"/>
                <a:gd name="T47" fmla="*/ 565 h 568"/>
                <a:gd name="T48" fmla="*/ 222 w 625"/>
                <a:gd name="T49" fmla="*/ 556 h 568"/>
                <a:gd name="T50" fmla="*/ 180 w 625"/>
                <a:gd name="T51" fmla="*/ 542 h 568"/>
                <a:gd name="T52" fmla="*/ 142 w 625"/>
                <a:gd name="T53" fmla="*/ 522 h 568"/>
                <a:gd name="T54" fmla="*/ 108 w 625"/>
                <a:gd name="T55" fmla="*/ 498 h 568"/>
                <a:gd name="T56" fmla="*/ 77 w 625"/>
                <a:gd name="T57" fmla="*/ 470 h 568"/>
                <a:gd name="T58" fmla="*/ 51 w 625"/>
                <a:gd name="T59" fmla="*/ 439 h 568"/>
                <a:gd name="T60" fmla="*/ 29 w 625"/>
                <a:gd name="T61" fmla="*/ 404 h 568"/>
                <a:gd name="T62" fmla="*/ 13 w 625"/>
                <a:gd name="T63" fmla="*/ 366 h 568"/>
                <a:gd name="T64" fmla="*/ 3 w 625"/>
                <a:gd name="T65" fmla="*/ 326 h 568"/>
                <a:gd name="T66" fmla="*/ 0 w 625"/>
                <a:gd name="T67" fmla="*/ 284 h 568"/>
                <a:gd name="T68" fmla="*/ 3 w 625"/>
                <a:gd name="T69" fmla="*/ 242 h 568"/>
                <a:gd name="T70" fmla="*/ 13 w 625"/>
                <a:gd name="T71" fmla="*/ 202 h 568"/>
                <a:gd name="T72" fmla="*/ 29 w 625"/>
                <a:gd name="T73" fmla="*/ 164 h 568"/>
                <a:gd name="T74" fmla="*/ 51 w 625"/>
                <a:gd name="T75" fmla="*/ 129 h 568"/>
                <a:gd name="T76" fmla="*/ 77 w 625"/>
                <a:gd name="T77" fmla="*/ 97 h 568"/>
                <a:gd name="T78" fmla="*/ 108 w 625"/>
                <a:gd name="T79" fmla="*/ 69 h 568"/>
                <a:gd name="T80" fmla="*/ 142 w 625"/>
                <a:gd name="T81" fmla="*/ 45 h 568"/>
                <a:gd name="T82" fmla="*/ 180 w 625"/>
                <a:gd name="T83" fmla="*/ 26 h 568"/>
                <a:gd name="T84" fmla="*/ 222 w 625"/>
                <a:gd name="T85" fmla="*/ 12 h 568"/>
                <a:gd name="T86" fmla="*/ 266 w 625"/>
                <a:gd name="T87" fmla="*/ 3 h 568"/>
                <a:gd name="T88" fmla="*/ 312 w 625"/>
                <a:gd name="T89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25" h="568">
                  <a:moveTo>
                    <a:pt x="312" y="0"/>
                  </a:moveTo>
                  <a:lnTo>
                    <a:pt x="359" y="3"/>
                  </a:lnTo>
                  <a:lnTo>
                    <a:pt x="403" y="12"/>
                  </a:lnTo>
                  <a:lnTo>
                    <a:pt x="444" y="26"/>
                  </a:lnTo>
                  <a:lnTo>
                    <a:pt x="483" y="45"/>
                  </a:lnTo>
                  <a:lnTo>
                    <a:pt x="517" y="69"/>
                  </a:lnTo>
                  <a:lnTo>
                    <a:pt x="549" y="97"/>
                  </a:lnTo>
                  <a:lnTo>
                    <a:pt x="575" y="129"/>
                  </a:lnTo>
                  <a:lnTo>
                    <a:pt x="596" y="164"/>
                  </a:lnTo>
                  <a:lnTo>
                    <a:pt x="612" y="202"/>
                  </a:lnTo>
                  <a:lnTo>
                    <a:pt x="621" y="242"/>
                  </a:lnTo>
                  <a:lnTo>
                    <a:pt x="625" y="284"/>
                  </a:lnTo>
                  <a:lnTo>
                    <a:pt x="621" y="326"/>
                  </a:lnTo>
                  <a:lnTo>
                    <a:pt x="612" y="366"/>
                  </a:lnTo>
                  <a:lnTo>
                    <a:pt x="596" y="404"/>
                  </a:lnTo>
                  <a:lnTo>
                    <a:pt x="575" y="439"/>
                  </a:lnTo>
                  <a:lnTo>
                    <a:pt x="549" y="470"/>
                  </a:lnTo>
                  <a:lnTo>
                    <a:pt x="517" y="498"/>
                  </a:lnTo>
                  <a:lnTo>
                    <a:pt x="483" y="522"/>
                  </a:lnTo>
                  <a:lnTo>
                    <a:pt x="444" y="542"/>
                  </a:lnTo>
                  <a:lnTo>
                    <a:pt x="403" y="556"/>
                  </a:lnTo>
                  <a:lnTo>
                    <a:pt x="359" y="565"/>
                  </a:lnTo>
                  <a:lnTo>
                    <a:pt x="312" y="568"/>
                  </a:lnTo>
                  <a:lnTo>
                    <a:pt x="266" y="565"/>
                  </a:lnTo>
                  <a:lnTo>
                    <a:pt x="222" y="556"/>
                  </a:lnTo>
                  <a:lnTo>
                    <a:pt x="180" y="542"/>
                  </a:lnTo>
                  <a:lnTo>
                    <a:pt x="142" y="522"/>
                  </a:lnTo>
                  <a:lnTo>
                    <a:pt x="108" y="498"/>
                  </a:lnTo>
                  <a:lnTo>
                    <a:pt x="77" y="470"/>
                  </a:lnTo>
                  <a:lnTo>
                    <a:pt x="51" y="439"/>
                  </a:lnTo>
                  <a:lnTo>
                    <a:pt x="29" y="404"/>
                  </a:lnTo>
                  <a:lnTo>
                    <a:pt x="13" y="366"/>
                  </a:lnTo>
                  <a:lnTo>
                    <a:pt x="3" y="326"/>
                  </a:lnTo>
                  <a:lnTo>
                    <a:pt x="0" y="284"/>
                  </a:lnTo>
                  <a:lnTo>
                    <a:pt x="3" y="242"/>
                  </a:lnTo>
                  <a:lnTo>
                    <a:pt x="13" y="202"/>
                  </a:lnTo>
                  <a:lnTo>
                    <a:pt x="29" y="164"/>
                  </a:lnTo>
                  <a:lnTo>
                    <a:pt x="51" y="129"/>
                  </a:lnTo>
                  <a:lnTo>
                    <a:pt x="77" y="97"/>
                  </a:lnTo>
                  <a:lnTo>
                    <a:pt x="108" y="69"/>
                  </a:lnTo>
                  <a:lnTo>
                    <a:pt x="142" y="45"/>
                  </a:lnTo>
                  <a:lnTo>
                    <a:pt x="180" y="26"/>
                  </a:lnTo>
                  <a:lnTo>
                    <a:pt x="222" y="12"/>
                  </a:lnTo>
                  <a:lnTo>
                    <a:pt x="266" y="3"/>
                  </a:lnTo>
                  <a:lnTo>
                    <a:pt x="3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稻壳儿_刀客儿出品_6_3">
              <a:extLst>
                <a:ext uri="{FF2B5EF4-FFF2-40B4-BE49-F238E27FC236}">
                  <a16:creationId xmlns:a16="http://schemas.microsoft.com/office/drawing/2014/main" id="{E53DC04F-FDD9-483F-B17B-FB06FE7AD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" y="4219"/>
              <a:ext cx="57" cy="57"/>
            </a:xfrm>
            <a:custGeom>
              <a:avLst/>
              <a:gdLst>
                <a:gd name="T0" fmla="*/ 313 w 625"/>
                <a:gd name="T1" fmla="*/ 0 h 569"/>
                <a:gd name="T2" fmla="*/ 359 w 625"/>
                <a:gd name="T3" fmla="*/ 3 h 569"/>
                <a:gd name="T4" fmla="*/ 403 w 625"/>
                <a:gd name="T5" fmla="*/ 12 h 569"/>
                <a:gd name="T6" fmla="*/ 445 w 625"/>
                <a:gd name="T7" fmla="*/ 27 h 569"/>
                <a:gd name="T8" fmla="*/ 483 w 625"/>
                <a:gd name="T9" fmla="*/ 46 h 569"/>
                <a:gd name="T10" fmla="*/ 518 w 625"/>
                <a:gd name="T11" fmla="*/ 70 h 569"/>
                <a:gd name="T12" fmla="*/ 549 w 625"/>
                <a:gd name="T13" fmla="*/ 98 h 569"/>
                <a:gd name="T14" fmla="*/ 576 w 625"/>
                <a:gd name="T15" fmla="*/ 130 h 569"/>
                <a:gd name="T16" fmla="*/ 596 w 625"/>
                <a:gd name="T17" fmla="*/ 165 h 569"/>
                <a:gd name="T18" fmla="*/ 612 w 625"/>
                <a:gd name="T19" fmla="*/ 202 h 569"/>
                <a:gd name="T20" fmla="*/ 622 w 625"/>
                <a:gd name="T21" fmla="*/ 242 h 569"/>
                <a:gd name="T22" fmla="*/ 625 w 625"/>
                <a:gd name="T23" fmla="*/ 284 h 569"/>
                <a:gd name="T24" fmla="*/ 622 w 625"/>
                <a:gd name="T25" fmla="*/ 326 h 569"/>
                <a:gd name="T26" fmla="*/ 612 w 625"/>
                <a:gd name="T27" fmla="*/ 367 h 569"/>
                <a:gd name="T28" fmla="*/ 596 w 625"/>
                <a:gd name="T29" fmla="*/ 404 h 569"/>
                <a:gd name="T30" fmla="*/ 576 w 625"/>
                <a:gd name="T31" fmla="*/ 439 h 569"/>
                <a:gd name="T32" fmla="*/ 549 w 625"/>
                <a:gd name="T33" fmla="*/ 471 h 569"/>
                <a:gd name="T34" fmla="*/ 518 w 625"/>
                <a:gd name="T35" fmla="*/ 499 h 569"/>
                <a:gd name="T36" fmla="*/ 483 w 625"/>
                <a:gd name="T37" fmla="*/ 523 h 569"/>
                <a:gd name="T38" fmla="*/ 445 w 625"/>
                <a:gd name="T39" fmla="*/ 542 h 569"/>
                <a:gd name="T40" fmla="*/ 403 w 625"/>
                <a:gd name="T41" fmla="*/ 557 h 569"/>
                <a:gd name="T42" fmla="*/ 359 w 625"/>
                <a:gd name="T43" fmla="*/ 566 h 569"/>
                <a:gd name="T44" fmla="*/ 313 w 625"/>
                <a:gd name="T45" fmla="*/ 569 h 569"/>
                <a:gd name="T46" fmla="*/ 266 w 625"/>
                <a:gd name="T47" fmla="*/ 566 h 569"/>
                <a:gd name="T48" fmla="*/ 222 w 625"/>
                <a:gd name="T49" fmla="*/ 557 h 569"/>
                <a:gd name="T50" fmla="*/ 181 w 625"/>
                <a:gd name="T51" fmla="*/ 542 h 569"/>
                <a:gd name="T52" fmla="*/ 142 w 625"/>
                <a:gd name="T53" fmla="*/ 523 h 569"/>
                <a:gd name="T54" fmla="*/ 108 w 625"/>
                <a:gd name="T55" fmla="*/ 499 h 569"/>
                <a:gd name="T56" fmla="*/ 77 w 625"/>
                <a:gd name="T57" fmla="*/ 471 h 569"/>
                <a:gd name="T58" fmla="*/ 51 w 625"/>
                <a:gd name="T59" fmla="*/ 439 h 569"/>
                <a:gd name="T60" fmla="*/ 29 w 625"/>
                <a:gd name="T61" fmla="*/ 404 h 569"/>
                <a:gd name="T62" fmla="*/ 13 w 625"/>
                <a:gd name="T63" fmla="*/ 367 h 569"/>
                <a:gd name="T64" fmla="*/ 4 w 625"/>
                <a:gd name="T65" fmla="*/ 326 h 569"/>
                <a:gd name="T66" fmla="*/ 0 w 625"/>
                <a:gd name="T67" fmla="*/ 284 h 569"/>
                <a:gd name="T68" fmla="*/ 4 w 625"/>
                <a:gd name="T69" fmla="*/ 242 h 569"/>
                <a:gd name="T70" fmla="*/ 13 w 625"/>
                <a:gd name="T71" fmla="*/ 202 h 569"/>
                <a:gd name="T72" fmla="*/ 29 w 625"/>
                <a:gd name="T73" fmla="*/ 165 h 569"/>
                <a:gd name="T74" fmla="*/ 51 w 625"/>
                <a:gd name="T75" fmla="*/ 130 h 569"/>
                <a:gd name="T76" fmla="*/ 77 w 625"/>
                <a:gd name="T77" fmla="*/ 98 h 569"/>
                <a:gd name="T78" fmla="*/ 108 w 625"/>
                <a:gd name="T79" fmla="*/ 70 h 569"/>
                <a:gd name="T80" fmla="*/ 142 w 625"/>
                <a:gd name="T81" fmla="*/ 46 h 569"/>
                <a:gd name="T82" fmla="*/ 181 w 625"/>
                <a:gd name="T83" fmla="*/ 27 h 569"/>
                <a:gd name="T84" fmla="*/ 222 w 625"/>
                <a:gd name="T85" fmla="*/ 12 h 569"/>
                <a:gd name="T86" fmla="*/ 266 w 625"/>
                <a:gd name="T87" fmla="*/ 3 h 569"/>
                <a:gd name="T88" fmla="*/ 313 w 625"/>
                <a:gd name="T89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25" h="569">
                  <a:moveTo>
                    <a:pt x="313" y="0"/>
                  </a:moveTo>
                  <a:lnTo>
                    <a:pt x="359" y="3"/>
                  </a:lnTo>
                  <a:lnTo>
                    <a:pt x="403" y="12"/>
                  </a:lnTo>
                  <a:lnTo>
                    <a:pt x="445" y="27"/>
                  </a:lnTo>
                  <a:lnTo>
                    <a:pt x="483" y="46"/>
                  </a:lnTo>
                  <a:lnTo>
                    <a:pt x="518" y="70"/>
                  </a:lnTo>
                  <a:lnTo>
                    <a:pt x="549" y="98"/>
                  </a:lnTo>
                  <a:lnTo>
                    <a:pt x="576" y="130"/>
                  </a:lnTo>
                  <a:lnTo>
                    <a:pt x="596" y="165"/>
                  </a:lnTo>
                  <a:lnTo>
                    <a:pt x="612" y="202"/>
                  </a:lnTo>
                  <a:lnTo>
                    <a:pt x="622" y="242"/>
                  </a:lnTo>
                  <a:lnTo>
                    <a:pt x="625" y="284"/>
                  </a:lnTo>
                  <a:lnTo>
                    <a:pt x="622" y="326"/>
                  </a:lnTo>
                  <a:lnTo>
                    <a:pt x="612" y="367"/>
                  </a:lnTo>
                  <a:lnTo>
                    <a:pt x="596" y="404"/>
                  </a:lnTo>
                  <a:lnTo>
                    <a:pt x="576" y="439"/>
                  </a:lnTo>
                  <a:lnTo>
                    <a:pt x="549" y="471"/>
                  </a:lnTo>
                  <a:lnTo>
                    <a:pt x="518" y="499"/>
                  </a:lnTo>
                  <a:lnTo>
                    <a:pt x="483" y="523"/>
                  </a:lnTo>
                  <a:lnTo>
                    <a:pt x="445" y="542"/>
                  </a:lnTo>
                  <a:lnTo>
                    <a:pt x="403" y="557"/>
                  </a:lnTo>
                  <a:lnTo>
                    <a:pt x="359" y="566"/>
                  </a:lnTo>
                  <a:lnTo>
                    <a:pt x="313" y="569"/>
                  </a:lnTo>
                  <a:lnTo>
                    <a:pt x="266" y="566"/>
                  </a:lnTo>
                  <a:lnTo>
                    <a:pt x="222" y="557"/>
                  </a:lnTo>
                  <a:lnTo>
                    <a:pt x="181" y="542"/>
                  </a:lnTo>
                  <a:lnTo>
                    <a:pt x="142" y="523"/>
                  </a:lnTo>
                  <a:lnTo>
                    <a:pt x="108" y="499"/>
                  </a:lnTo>
                  <a:lnTo>
                    <a:pt x="77" y="471"/>
                  </a:lnTo>
                  <a:lnTo>
                    <a:pt x="51" y="439"/>
                  </a:lnTo>
                  <a:lnTo>
                    <a:pt x="29" y="404"/>
                  </a:lnTo>
                  <a:lnTo>
                    <a:pt x="13" y="367"/>
                  </a:lnTo>
                  <a:lnTo>
                    <a:pt x="4" y="326"/>
                  </a:lnTo>
                  <a:lnTo>
                    <a:pt x="0" y="284"/>
                  </a:lnTo>
                  <a:lnTo>
                    <a:pt x="4" y="242"/>
                  </a:lnTo>
                  <a:lnTo>
                    <a:pt x="13" y="202"/>
                  </a:lnTo>
                  <a:lnTo>
                    <a:pt x="29" y="165"/>
                  </a:lnTo>
                  <a:lnTo>
                    <a:pt x="51" y="130"/>
                  </a:lnTo>
                  <a:lnTo>
                    <a:pt x="77" y="98"/>
                  </a:lnTo>
                  <a:lnTo>
                    <a:pt x="108" y="70"/>
                  </a:lnTo>
                  <a:lnTo>
                    <a:pt x="142" y="46"/>
                  </a:lnTo>
                  <a:lnTo>
                    <a:pt x="181" y="27"/>
                  </a:lnTo>
                  <a:lnTo>
                    <a:pt x="222" y="12"/>
                  </a:lnTo>
                  <a:lnTo>
                    <a:pt x="266" y="3"/>
                  </a:lnTo>
                  <a:lnTo>
                    <a:pt x="3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稻壳儿_刀客儿出品_6_4">
              <a:extLst>
                <a:ext uri="{FF2B5EF4-FFF2-40B4-BE49-F238E27FC236}">
                  <a16:creationId xmlns:a16="http://schemas.microsoft.com/office/drawing/2014/main" id="{FC54ACEE-5170-425C-8536-E846DA812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3983"/>
              <a:ext cx="317" cy="224"/>
            </a:xfrm>
            <a:custGeom>
              <a:avLst/>
              <a:gdLst>
                <a:gd name="T0" fmla="*/ 177 w 3486"/>
                <a:gd name="T1" fmla="*/ 0 h 2238"/>
                <a:gd name="T2" fmla="*/ 747 w 3486"/>
                <a:gd name="T3" fmla="*/ 0 h 2238"/>
                <a:gd name="T4" fmla="*/ 1480 w 3486"/>
                <a:gd name="T5" fmla="*/ 1917 h 2238"/>
                <a:gd name="T6" fmla="*/ 3309 w 3486"/>
                <a:gd name="T7" fmla="*/ 1917 h 2238"/>
                <a:gd name="T8" fmla="*/ 3340 w 3486"/>
                <a:gd name="T9" fmla="*/ 1919 h 2238"/>
                <a:gd name="T10" fmla="*/ 3370 w 3486"/>
                <a:gd name="T11" fmla="*/ 1927 h 2238"/>
                <a:gd name="T12" fmla="*/ 3398 w 3486"/>
                <a:gd name="T13" fmla="*/ 1939 h 2238"/>
                <a:gd name="T14" fmla="*/ 3422 w 3486"/>
                <a:gd name="T15" fmla="*/ 1954 h 2238"/>
                <a:gd name="T16" fmla="*/ 3444 w 3486"/>
                <a:gd name="T17" fmla="*/ 1974 h 2238"/>
                <a:gd name="T18" fmla="*/ 3462 w 3486"/>
                <a:gd name="T19" fmla="*/ 1996 h 2238"/>
                <a:gd name="T20" fmla="*/ 3474 w 3486"/>
                <a:gd name="T21" fmla="*/ 2021 h 2238"/>
                <a:gd name="T22" fmla="*/ 3483 w 3486"/>
                <a:gd name="T23" fmla="*/ 2049 h 2238"/>
                <a:gd name="T24" fmla="*/ 3486 w 3486"/>
                <a:gd name="T25" fmla="*/ 2077 h 2238"/>
                <a:gd name="T26" fmla="*/ 3483 w 3486"/>
                <a:gd name="T27" fmla="*/ 2106 h 2238"/>
                <a:gd name="T28" fmla="*/ 3474 w 3486"/>
                <a:gd name="T29" fmla="*/ 2134 h 2238"/>
                <a:gd name="T30" fmla="*/ 3462 w 3486"/>
                <a:gd name="T31" fmla="*/ 2159 h 2238"/>
                <a:gd name="T32" fmla="*/ 3444 w 3486"/>
                <a:gd name="T33" fmla="*/ 2181 h 2238"/>
                <a:gd name="T34" fmla="*/ 3422 w 3486"/>
                <a:gd name="T35" fmla="*/ 2201 h 2238"/>
                <a:gd name="T36" fmla="*/ 3398 w 3486"/>
                <a:gd name="T37" fmla="*/ 2217 h 2238"/>
                <a:gd name="T38" fmla="*/ 3370 w 3486"/>
                <a:gd name="T39" fmla="*/ 2228 h 2238"/>
                <a:gd name="T40" fmla="*/ 3340 w 3486"/>
                <a:gd name="T41" fmla="*/ 2236 h 2238"/>
                <a:gd name="T42" fmla="*/ 3309 w 3486"/>
                <a:gd name="T43" fmla="*/ 2238 h 2238"/>
                <a:gd name="T44" fmla="*/ 1228 w 3486"/>
                <a:gd name="T45" fmla="*/ 2238 h 2238"/>
                <a:gd name="T46" fmla="*/ 495 w 3486"/>
                <a:gd name="T47" fmla="*/ 322 h 2238"/>
                <a:gd name="T48" fmla="*/ 177 w 3486"/>
                <a:gd name="T49" fmla="*/ 322 h 2238"/>
                <a:gd name="T50" fmla="*/ 145 w 3486"/>
                <a:gd name="T51" fmla="*/ 320 h 2238"/>
                <a:gd name="T52" fmla="*/ 116 w 3486"/>
                <a:gd name="T53" fmla="*/ 312 h 2238"/>
                <a:gd name="T54" fmla="*/ 88 w 3486"/>
                <a:gd name="T55" fmla="*/ 300 h 2238"/>
                <a:gd name="T56" fmla="*/ 63 w 3486"/>
                <a:gd name="T57" fmla="*/ 285 h 2238"/>
                <a:gd name="T58" fmla="*/ 42 w 3486"/>
                <a:gd name="T59" fmla="*/ 265 h 2238"/>
                <a:gd name="T60" fmla="*/ 24 w 3486"/>
                <a:gd name="T61" fmla="*/ 243 h 2238"/>
                <a:gd name="T62" fmla="*/ 11 w 3486"/>
                <a:gd name="T63" fmla="*/ 218 h 2238"/>
                <a:gd name="T64" fmla="*/ 3 w 3486"/>
                <a:gd name="T65" fmla="*/ 190 h 2238"/>
                <a:gd name="T66" fmla="*/ 0 w 3486"/>
                <a:gd name="T67" fmla="*/ 161 h 2238"/>
                <a:gd name="T68" fmla="*/ 3 w 3486"/>
                <a:gd name="T69" fmla="*/ 133 h 2238"/>
                <a:gd name="T70" fmla="*/ 11 w 3486"/>
                <a:gd name="T71" fmla="*/ 105 h 2238"/>
                <a:gd name="T72" fmla="*/ 24 w 3486"/>
                <a:gd name="T73" fmla="*/ 80 h 2238"/>
                <a:gd name="T74" fmla="*/ 42 w 3486"/>
                <a:gd name="T75" fmla="*/ 58 h 2238"/>
                <a:gd name="T76" fmla="*/ 63 w 3486"/>
                <a:gd name="T77" fmla="*/ 38 h 2238"/>
                <a:gd name="T78" fmla="*/ 88 w 3486"/>
                <a:gd name="T79" fmla="*/ 22 h 2238"/>
                <a:gd name="T80" fmla="*/ 116 w 3486"/>
                <a:gd name="T81" fmla="*/ 11 h 2238"/>
                <a:gd name="T82" fmla="*/ 145 w 3486"/>
                <a:gd name="T83" fmla="*/ 3 h 2238"/>
                <a:gd name="T84" fmla="*/ 177 w 3486"/>
                <a:gd name="T85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86" h="2238">
                  <a:moveTo>
                    <a:pt x="177" y="0"/>
                  </a:moveTo>
                  <a:lnTo>
                    <a:pt x="747" y="0"/>
                  </a:lnTo>
                  <a:lnTo>
                    <a:pt x="1480" y="1917"/>
                  </a:lnTo>
                  <a:lnTo>
                    <a:pt x="3309" y="1917"/>
                  </a:lnTo>
                  <a:lnTo>
                    <a:pt x="3340" y="1919"/>
                  </a:lnTo>
                  <a:lnTo>
                    <a:pt x="3370" y="1927"/>
                  </a:lnTo>
                  <a:lnTo>
                    <a:pt x="3398" y="1939"/>
                  </a:lnTo>
                  <a:lnTo>
                    <a:pt x="3422" y="1954"/>
                  </a:lnTo>
                  <a:lnTo>
                    <a:pt x="3444" y="1974"/>
                  </a:lnTo>
                  <a:lnTo>
                    <a:pt x="3462" y="1996"/>
                  </a:lnTo>
                  <a:lnTo>
                    <a:pt x="3474" y="2021"/>
                  </a:lnTo>
                  <a:lnTo>
                    <a:pt x="3483" y="2049"/>
                  </a:lnTo>
                  <a:lnTo>
                    <a:pt x="3486" y="2077"/>
                  </a:lnTo>
                  <a:lnTo>
                    <a:pt x="3483" y="2106"/>
                  </a:lnTo>
                  <a:lnTo>
                    <a:pt x="3474" y="2134"/>
                  </a:lnTo>
                  <a:lnTo>
                    <a:pt x="3462" y="2159"/>
                  </a:lnTo>
                  <a:lnTo>
                    <a:pt x="3444" y="2181"/>
                  </a:lnTo>
                  <a:lnTo>
                    <a:pt x="3422" y="2201"/>
                  </a:lnTo>
                  <a:lnTo>
                    <a:pt x="3398" y="2217"/>
                  </a:lnTo>
                  <a:lnTo>
                    <a:pt x="3370" y="2228"/>
                  </a:lnTo>
                  <a:lnTo>
                    <a:pt x="3340" y="2236"/>
                  </a:lnTo>
                  <a:lnTo>
                    <a:pt x="3309" y="2238"/>
                  </a:lnTo>
                  <a:lnTo>
                    <a:pt x="1228" y="2238"/>
                  </a:lnTo>
                  <a:lnTo>
                    <a:pt x="495" y="322"/>
                  </a:lnTo>
                  <a:lnTo>
                    <a:pt x="177" y="322"/>
                  </a:lnTo>
                  <a:lnTo>
                    <a:pt x="145" y="320"/>
                  </a:lnTo>
                  <a:lnTo>
                    <a:pt x="116" y="312"/>
                  </a:lnTo>
                  <a:lnTo>
                    <a:pt x="88" y="300"/>
                  </a:lnTo>
                  <a:lnTo>
                    <a:pt x="63" y="285"/>
                  </a:lnTo>
                  <a:lnTo>
                    <a:pt x="42" y="265"/>
                  </a:lnTo>
                  <a:lnTo>
                    <a:pt x="24" y="243"/>
                  </a:lnTo>
                  <a:lnTo>
                    <a:pt x="11" y="218"/>
                  </a:lnTo>
                  <a:lnTo>
                    <a:pt x="3" y="190"/>
                  </a:lnTo>
                  <a:lnTo>
                    <a:pt x="0" y="161"/>
                  </a:lnTo>
                  <a:lnTo>
                    <a:pt x="3" y="133"/>
                  </a:lnTo>
                  <a:lnTo>
                    <a:pt x="11" y="105"/>
                  </a:lnTo>
                  <a:lnTo>
                    <a:pt x="24" y="80"/>
                  </a:lnTo>
                  <a:lnTo>
                    <a:pt x="42" y="58"/>
                  </a:lnTo>
                  <a:lnTo>
                    <a:pt x="63" y="38"/>
                  </a:lnTo>
                  <a:lnTo>
                    <a:pt x="88" y="22"/>
                  </a:lnTo>
                  <a:lnTo>
                    <a:pt x="116" y="11"/>
                  </a:lnTo>
                  <a:lnTo>
                    <a:pt x="145" y="3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稻壳儿_刀客儿出品_7">
            <a:extLst>
              <a:ext uri="{FF2B5EF4-FFF2-40B4-BE49-F238E27FC236}">
                <a16:creationId xmlns:a16="http://schemas.microsoft.com/office/drawing/2014/main" id="{F43EE950-E2D5-41B2-AF4C-CE7BCCBC627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19089" y="2932032"/>
            <a:ext cx="450018" cy="476751"/>
            <a:chOff x="1205" y="3905"/>
            <a:chExt cx="303" cy="321"/>
          </a:xfrm>
          <a:solidFill>
            <a:schemeClr val="bg1"/>
          </a:solidFill>
        </p:grpSpPr>
        <p:sp>
          <p:nvSpPr>
            <p:cNvPr id="33" name="稻壳儿_刀客儿出品_7_1">
              <a:extLst>
                <a:ext uri="{FF2B5EF4-FFF2-40B4-BE49-F238E27FC236}">
                  <a16:creationId xmlns:a16="http://schemas.microsoft.com/office/drawing/2014/main" id="{320FC369-311B-4FB9-9650-82AE7AFF5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4" y="3975"/>
              <a:ext cx="244" cy="251"/>
            </a:xfrm>
            <a:custGeom>
              <a:avLst/>
              <a:gdLst>
                <a:gd name="T0" fmla="*/ 428 w 2440"/>
                <a:gd name="T1" fmla="*/ 1526 h 2760"/>
                <a:gd name="T2" fmla="*/ 428 w 2440"/>
                <a:gd name="T3" fmla="*/ 2101 h 2760"/>
                <a:gd name="T4" fmla="*/ 992 w 2440"/>
                <a:gd name="T5" fmla="*/ 2101 h 2760"/>
                <a:gd name="T6" fmla="*/ 992 w 2440"/>
                <a:gd name="T7" fmla="*/ 1526 h 2760"/>
                <a:gd name="T8" fmla="*/ 428 w 2440"/>
                <a:gd name="T9" fmla="*/ 1526 h 2760"/>
                <a:gd name="T10" fmla="*/ 1221 w 2440"/>
                <a:gd name="T11" fmla="*/ 0 h 2760"/>
                <a:gd name="T12" fmla="*/ 2440 w 2440"/>
                <a:gd name="T13" fmla="*/ 1336 h 2760"/>
                <a:gd name="T14" fmla="*/ 2440 w 2440"/>
                <a:gd name="T15" fmla="*/ 2697 h 2760"/>
                <a:gd name="T16" fmla="*/ 2437 w 2440"/>
                <a:gd name="T17" fmla="*/ 2717 h 2760"/>
                <a:gd name="T18" fmla="*/ 2429 w 2440"/>
                <a:gd name="T19" fmla="*/ 2734 h 2760"/>
                <a:gd name="T20" fmla="*/ 2417 w 2440"/>
                <a:gd name="T21" fmla="*/ 2748 h 2760"/>
                <a:gd name="T22" fmla="*/ 2401 w 2440"/>
                <a:gd name="T23" fmla="*/ 2757 h 2760"/>
                <a:gd name="T24" fmla="*/ 2383 w 2440"/>
                <a:gd name="T25" fmla="*/ 2760 h 2760"/>
                <a:gd name="T26" fmla="*/ 2012 w 2440"/>
                <a:gd name="T27" fmla="*/ 2760 h 2760"/>
                <a:gd name="T28" fmla="*/ 2012 w 2440"/>
                <a:gd name="T29" fmla="*/ 1526 h 2760"/>
                <a:gd name="T30" fmla="*/ 1387 w 2440"/>
                <a:gd name="T31" fmla="*/ 1526 h 2760"/>
                <a:gd name="T32" fmla="*/ 1387 w 2440"/>
                <a:gd name="T33" fmla="*/ 2760 h 2760"/>
                <a:gd name="T34" fmla="*/ 56 w 2440"/>
                <a:gd name="T35" fmla="*/ 2760 h 2760"/>
                <a:gd name="T36" fmla="*/ 38 w 2440"/>
                <a:gd name="T37" fmla="*/ 2757 h 2760"/>
                <a:gd name="T38" fmla="*/ 23 w 2440"/>
                <a:gd name="T39" fmla="*/ 2748 h 2760"/>
                <a:gd name="T40" fmla="*/ 11 w 2440"/>
                <a:gd name="T41" fmla="*/ 2734 h 2760"/>
                <a:gd name="T42" fmla="*/ 3 w 2440"/>
                <a:gd name="T43" fmla="*/ 2717 h 2760"/>
                <a:gd name="T44" fmla="*/ 0 w 2440"/>
                <a:gd name="T45" fmla="*/ 2697 h 2760"/>
                <a:gd name="T46" fmla="*/ 0 w 2440"/>
                <a:gd name="T47" fmla="*/ 1336 h 2760"/>
                <a:gd name="T48" fmla="*/ 1221 w 2440"/>
                <a:gd name="T49" fmla="*/ 0 h 2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40" h="2760">
                  <a:moveTo>
                    <a:pt x="428" y="1526"/>
                  </a:moveTo>
                  <a:lnTo>
                    <a:pt x="428" y="2101"/>
                  </a:lnTo>
                  <a:lnTo>
                    <a:pt x="992" y="2101"/>
                  </a:lnTo>
                  <a:lnTo>
                    <a:pt x="992" y="1526"/>
                  </a:lnTo>
                  <a:lnTo>
                    <a:pt x="428" y="1526"/>
                  </a:lnTo>
                  <a:close/>
                  <a:moveTo>
                    <a:pt x="1221" y="0"/>
                  </a:moveTo>
                  <a:lnTo>
                    <a:pt x="2440" y="1336"/>
                  </a:lnTo>
                  <a:lnTo>
                    <a:pt x="2440" y="2697"/>
                  </a:lnTo>
                  <a:lnTo>
                    <a:pt x="2437" y="2717"/>
                  </a:lnTo>
                  <a:lnTo>
                    <a:pt x="2429" y="2734"/>
                  </a:lnTo>
                  <a:lnTo>
                    <a:pt x="2417" y="2748"/>
                  </a:lnTo>
                  <a:lnTo>
                    <a:pt x="2401" y="2757"/>
                  </a:lnTo>
                  <a:lnTo>
                    <a:pt x="2383" y="2760"/>
                  </a:lnTo>
                  <a:lnTo>
                    <a:pt x="2012" y="2760"/>
                  </a:lnTo>
                  <a:lnTo>
                    <a:pt x="2012" y="1526"/>
                  </a:lnTo>
                  <a:lnTo>
                    <a:pt x="1387" y="1526"/>
                  </a:lnTo>
                  <a:lnTo>
                    <a:pt x="1387" y="2760"/>
                  </a:lnTo>
                  <a:lnTo>
                    <a:pt x="56" y="2760"/>
                  </a:lnTo>
                  <a:lnTo>
                    <a:pt x="38" y="2757"/>
                  </a:lnTo>
                  <a:lnTo>
                    <a:pt x="23" y="2748"/>
                  </a:lnTo>
                  <a:lnTo>
                    <a:pt x="11" y="2734"/>
                  </a:lnTo>
                  <a:lnTo>
                    <a:pt x="3" y="2717"/>
                  </a:lnTo>
                  <a:lnTo>
                    <a:pt x="0" y="2697"/>
                  </a:lnTo>
                  <a:lnTo>
                    <a:pt x="0" y="1336"/>
                  </a:lnTo>
                  <a:lnTo>
                    <a:pt x="12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稻壳儿_刀客儿出品_7_2">
              <a:extLst>
                <a:ext uri="{FF2B5EF4-FFF2-40B4-BE49-F238E27FC236}">
                  <a16:creationId xmlns:a16="http://schemas.microsoft.com/office/drawing/2014/main" id="{80E4A1F6-5AEB-4C9D-8EE7-F38B5B85D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5" y="3905"/>
              <a:ext cx="303" cy="174"/>
            </a:xfrm>
            <a:custGeom>
              <a:avLst/>
              <a:gdLst>
                <a:gd name="T0" fmla="*/ 1514 w 3027"/>
                <a:gd name="T1" fmla="*/ 0 h 1915"/>
                <a:gd name="T2" fmla="*/ 2981 w 3027"/>
                <a:gd name="T3" fmla="*/ 1613 h 1915"/>
                <a:gd name="T4" fmla="*/ 2999 w 3027"/>
                <a:gd name="T5" fmla="*/ 1637 h 1915"/>
                <a:gd name="T6" fmla="*/ 3013 w 3027"/>
                <a:gd name="T7" fmla="*/ 1665 h 1915"/>
                <a:gd name="T8" fmla="*/ 3023 w 3027"/>
                <a:gd name="T9" fmla="*/ 1693 h 1915"/>
                <a:gd name="T10" fmla="*/ 3027 w 3027"/>
                <a:gd name="T11" fmla="*/ 1723 h 1915"/>
                <a:gd name="T12" fmla="*/ 3027 w 3027"/>
                <a:gd name="T13" fmla="*/ 1754 h 1915"/>
                <a:gd name="T14" fmla="*/ 3023 w 3027"/>
                <a:gd name="T15" fmla="*/ 1783 h 1915"/>
                <a:gd name="T16" fmla="*/ 3013 w 3027"/>
                <a:gd name="T17" fmla="*/ 1812 h 1915"/>
                <a:gd name="T18" fmla="*/ 2999 w 3027"/>
                <a:gd name="T19" fmla="*/ 1838 h 1915"/>
                <a:gd name="T20" fmla="*/ 2981 w 3027"/>
                <a:gd name="T21" fmla="*/ 1864 h 1915"/>
                <a:gd name="T22" fmla="*/ 2958 w 3027"/>
                <a:gd name="T23" fmla="*/ 1884 h 1915"/>
                <a:gd name="T24" fmla="*/ 2934 w 3027"/>
                <a:gd name="T25" fmla="*/ 1899 h 1915"/>
                <a:gd name="T26" fmla="*/ 2908 w 3027"/>
                <a:gd name="T27" fmla="*/ 1910 h 1915"/>
                <a:gd name="T28" fmla="*/ 2881 w 3027"/>
                <a:gd name="T29" fmla="*/ 1914 h 1915"/>
                <a:gd name="T30" fmla="*/ 2853 w 3027"/>
                <a:gd name="T31" fmla="*/ 1914 h 1915"/>
                <a:gd name="T32" fmla="*/ 2826 w 3027"/>
                <a:gd name="T33" fmla="*/ 1910 h 1915"/>
                <a:gd name="T34" fmla="*/ 2800 w 3027"/>
                <a:gd name="T35" fmla="*/ 1899 h 1915"/>
                <a:gd name="T36" fmla="*/ 2775 w 3027"/>
                <a:gd name="T37" fmla="*/ 1884 h 1915"/>
                <a:gd name="T38" fmla="*/ 2753 w 3027"/>
                <a:gd name="T39" fmla="*/ 1864 h 1915"/>
                <a:gd name="T40" fmla="*/ 1514 w 3027"/>
                <a:gd name="T41" fmla="*/ 502 h 1915"/>
                <a:gd name="T42" fmla="*/ 275 w 3027"/>
                <a:gd name="T43" fmla="*/ 1864 h 1915"/>
                <a:gd name="T44" fmla="*/ 255 w 3027"/>
                <a:gd name="T45" fmla="*/ 1882 h 1915"/>
                <a:gd name="T46" fmla="*/ 233 w 3027"/>
                <a:gd name="T47" fmla="*/ 1897 h 1915"/>
                <a:gd name="T48" fmla="*/ 210 w 3027"/>
                <a:gd name="T49" fmla="*/ 1907 h 1915"/>
                <a:gd name="T50" fmla="*/ 185 w 3027"/>
                <a:gd name="T51" fmla="*/ 1913 h 1915"/>
                <a:gd name="T52" fmla="*/ 161 w 3027"/>
                <a:gd name="T53" fmla="*/ 1915 h 1915"/>
                <a:gd name="T54" fmla="*/ 136 w 3027"/>
                <a:gd name="T55" fmla="*/ 1913 h 1915"/>
                <a:gd name="T56" fmla="*/ 112 w 3027"/>
                <a:gd name="T57" fmla="*/ 1907 h 1915"/>
                <a:gd name="T58" fmla="*/ 89 w 3027"/>
                <a:gd name="T59" fmla="*/ 1897 h 1915"/>
                <a:gd name="T60" fmla="*/ 67 w 3027"/>
                <a:gd name="T61" fmla="*/ 1882 h 1915"/>
                <a:gd name="T62" fmla="*/ 47 w 3027"/>
                <a:gd name="T63" fmla="*/ 1864 h 1915"/>
                <a:gd name="T64" fmla="*/ 28 w 3027"/>
                <a:gd name="T65" fmla="*/ 1838 h 1915"/>
                <a:gd name="T66" fmla="*/ 14 w 3027"/>
                <a:gd name="T67" fmla="*/ 1812 h 1915"/>
                <a:gd name="T68" fmla="*/ 5 w 3027"/>
                <a:gd name="T69" fmla="*/ 1783 h 1915"/>
                <a:gd name="T70" fmla="*/ 0 w 3027"/>
                <a:gd name="T71" fmla="*/ 1754 h 1915"/>
                <a:gd name="T72" fmla="*/ 0 w 3027"/>
                <a:gd name="T73" fmla="*/ 1723 h 1915"/>
                <a:gd name="T74" fmla="*/ 5 w 3027"/>
                <a:gd name="T75" fmla="*/ 1693 h 1915"/>
                <a:gd name="T76" fmla="*/ 14 w 3027"/>
                <a:gd name="T77" fmla="*/ 1665 h 1915"/>
                <a:gd name="T78" fmla="*/ 28 w 3027"/>
                <a:gd name="T79" fmla="*/ 1637 h 1915"/>
                <a:gd name="T80" fmla="*/ 47 w 3027"/>
                <a:gd name="T81" fmla="*/ 1613 h 1915"/>
                <a:gd name="T82" fmla="*/ 564 w 3027"/>
                <a:gd name="T83" fmla="*/ 1044 h 1915"/>
                <a:gd name="T84" fmla="*/ 564 w 3027"/>
                <a:gd name="T85" fmla="*/ 426 h 1915"/>
                <a:gd name="T86" fmla="*/ 566 w 3027"/>
                <a:gd name="T87" fmla="*/ 397 h 1915"/>
                <a:gd name="T88" fmla="*/ 574 w 3027"/>
                <a:gd name="T89" fmla="*/ 371 h 1915"/>
                <a:gd name="T90" fmla="*/ 586 w 3027"/>
                <a:gd name="T91" fmla="*/ 347 h 1915"/>
                <a:gd name="T92" fmla="*/ 601 w 3027"/>
                <a:gd name="T93" fmla="*/ 326 h 1915"/>
                <a:gd name="T94" fmla="*/ 621 w 3027"/>
                <a:gd name="T95" fmla="*/ 309 h 1915"/>
                <a:gd name="T96" fmla="*/ 642 w 3027"/>
                <a:gd name="T97" fmla="*/ 296 h 1915"/>
                <a:gd name="T98" fmla="*/ 667 w 3027"/>
                <a:gd name="T99" fmla="*/ 287 h 1915"/>
                <a:gd name="T100" fmla="*/ 693 w 3027"/>
                <a:gd name="T101" fmla="*/ 285 h 1915"/>
                <a:gd name="T102" fmla="*/ 719 w 3027"/>
                <a:gd name="T103" fmla="*/ 287 h 1915"/>
                <a:gd name="T104" fmla="*/ 743 w 3027"/>
                <a:gd name="T105" fmla="*/ 296 h 1915"/>
                <a:gd name="T106" fmla="*/ 766 w 3027"/>
                <a:gd name="T107" fmla="*/ 309 h 1915"/>
                <a:gd name="T108" fmla="*/ 785 w 3027"/>
                <a:gd name="T109" fmla="*/ 326 h 1915"/>
                <a:gd name="T110" fmla="*/ 800 w 3027"/>
                <a:gd name="T111" fmla="*/ 347 h 1915"/>
                <a:gd name="T112" fmla="*/ 812 w 3027"/>
                <a:gd name="T113" fmla="*/ 371 h 1915"/>
                <a:gd name="T114" fmla="*/ 820 w 3027"/>
                <a:gd name="T115" fmla="*/ 397 h 1915"/>
                <a:gd name="T116" fmla="*/ 822 w 3027"/>
                <a:gd name="T117" fmla="*/ 426 h 1915"/>
                <a:gd name="T118" fmla="*/ 822 w 3027"/>
                <a:gd name="T119" fmla="*/ 762 h 1915"/>
                <a:gd name="T120" fmla="*/ 1514 w 3027"/>
                <a:gd name="T12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27" h="1915">
                  <a:moveTo>
                    <a:pt x="1514" y="0"/>
                  </a:moveTo>
                  <a:lnTo>
                    <a:pt x="2981" y="1613"/>
                  </a:lnTo>
                  <a:lnTo>
                    <a:pt x="2999" y="1637"/>
                  </a:lnTo>
                  <a:lnTo>
                    <a:pt x="3013" y="1665"/>
                  </a:lnTo>
                  <a:lnTo>
                    <a:pt x="3023" y="1693"/>
                  </a:lnTo>
                  <a:lnTo>
                    <a:pt x="3027" y="1723"/>
                  </a:lnTo>
                  <a:lnTo>
                    <a:pt x="3027" y="1754"/>
                  </a:lnTo>
                  <a:lnTo>
                    <a:pt x="3023" y="1783"/>
                  </a:lnTo>
                  <a:lnTo>
                    <a:pt x="3013" y="1812"/>
                  </a:lnTo>
                  <a:lnTo>
                    <a:pt x="2999" y="1838"/>
                  </a:lnTo>
                  <a:lnTo>
                    <a:pt x="2981" y="1864"/>
                  </a:lnTo>
                  <a:lnTo>
                    <a:pt x="2958" y="1884"/>
                  </a:lnTo>
                  <a:lnTo>
                    <a:pt x="2934" y="1899"/>
                  </a:lnTo>
                  <a:lnTo>
                    <a:pt x="2908" y="1910"/>
                  </a:lnTo>
                  <a:lnTo>
                    <a:pt x="2881" y="1914"/>
                  </a:lnTo>
                  <a:lnTo>
                    <a:pt x="2853" y="1914"/>
                  </a:lnTo>
                  <a:lnTo>
                    <a:pt x="2826" y="1910"/>
                  </a:lnTo>
                  <a:lnTo>
                    <a:pt x="2800" y="1899"/>
                  </a:lnTo>
                  <a:lnTo>
                    <a:pt x="2775" y="1884"/>
                  </a:lnTo>
                  <a:lnTo>
                    <a:pt x="2753" y="1864"/>
                  </a:lnTo>
                  <a:lnTo>
                    <a:pt x="1514" y="502"/>
                  </a:lnTo>
                  <a:lnTo>
                    <a:pt x="275" y="1864"/>
                  </a:lnTo>
                  <a:lnTo>
                    <a:pt x="255" y="1882"/>
                  </a:lnTo>
                  <a:lnTo>
                    <a:pt x="233" y="1897"/>
                  </a:lnTo>
                  <a:lnTo>
                    <a:pt x="210" y="1907"/>
                  </a:lnTo>
                  <a:lnTo>
                    <a:pt x="185" y="1913"/>
                  </a:lnTo>
                  <a:lnTo>
                    <a:pt x="161" y="1915"/>
                  </a:lnTo>
                  <a:lnTo>
                    <a:pt x="136" y="1913"/>
                  </a:lnTo>
                  <a:lnTo>
                    <a:pt x="112" y="1907"/>
                  </a:lnTo>
                  <a:lnTo>
                    <a:pt x="89" y="1897"/>
                  </a:lnTo>
                  <a:lnTo>
                    <a:pt x="67" y="1882"/>
                  </a:lnTo>
                  <a:lnTo>
                    <a:pt x="47" y="1864"/>
                  </a:lnTo>
                  <a:lnTo>
                    <a:pt x="28" y="1838"/>
                  </a:lnTo>
                  <a:lnTo>
                    <a:pt x="14" y="1812"/>
                  </a:lnTo>
                  <a:lnTo>
                    <a:pt x="5" y="1783"/>
                  </a:lnTo>
                  <a:lnTo>
                    <a:pt x="0" y="1754"/>
                  </a:lnTo>
                  <a:lnTo>
                    <a:pt x="0" y="1723"/>
                  </a:lnTo>
                  <a:lnTo>
                    <a:pt x="5" y="1693"/>
                  </a:lnTo>
                  <a:lnTo>
                    <a:pt x="14" y="1665"/>
                  </a:lnTo>
                  <a:lnTo>
                    <a:pt x="28" y="1637"/>
                  </a:lnTo>
                  <a:lnTo>
                    <a:pt x="47" y="1613"/>
                  </a:lnTo>
                  <a:lnTo>
                    <a:pt x="564" y="1044"/>
                  </a:lnTo>
                  <a:lnTo>
                    <a:pt x="564" y="426"/>
                  </a:lnTo>
                  <a:lnTo>
                    <a:pt x="566" y="397"/>
                  </a:lnTo>
                  <a:lnTo>
                    <a:pt x="574" y="371"/>
                  </a:lnTo>
                  <a:lnTo>
                    <a:pt x="586" y="347"/>
                  </a:lnTo>
                  <a:lnTo>
                    <a:pt x="601" y="326"/>
                  </a:lnTo>
                  <a:lnTo>
                    <a:pt x="621" y="309"/>
                  </a:lnTo>
                  <a:lnTo>
                    <a:pt x="642" y="296"/>
                  </a:lnTo>
                  <a:lnTo>
                    <a:pt x="667" y="287"/>
                  </a:lnTo>
                  <a:lnTo>
                    <a:pt x="693" y="285"/>
                  </a:lnTo>
                  <a:lnTo>
                    <a:pt x="719" y="287"/>
                  </a:lnTo>
                  <a:lnTo>
                    <a:pt x="743" y="296"/>
                  </a:lnTo>
                  <a:lnTo>
                    <a:pt x="766" y="309"/>
                  </a:lnTo>
                  <a:lnTo>
                    <a:pt x="785" y="326"/>
                  </a:lnTo>
                  <a:lnTo>
                    <a:pt x="800" y="347"/>
                  </a:lnTo>
                  <a:lnTo>
                    <a:pt x="812" y="371"/>
                  </a:lnTo>
                  <a:lnTo>
                    <a:pt x="820" y="397"/>
                  </a:lnTo>
                  <a:lnTo>
                    <a:pt x="822" y="426"/>
                  </a:lnTo>
                  <a:lnTo>
                    <a:pt x="822" y="762"/>
                  </a:lnTo>
                  <a:lnTo>
                    <a:pt x="15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稻壳儿_刀客儿出品_8">
            <a:extLst>
              <a:ext uri="{FF2B5EF4-FFF2-40B4-BE49-F238E27FC236}">
                <a16:creationId xmlns:a16="http://schemas.microsoft.com/office/drawing/2014/main" id="{5987A8B6-71C2-48AF-8796-A7E516A5716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42647" y="2944911"/>
            <a:ext cx="320759" cy="474146"/>
            <a:chOff x="3458" y="572"/>
            <a:chExt cx="2660" cy="3932"/>
          </a:xfrm>
          <a:solidFill>
            <a:schemeClr val="bg1"/>
          </a:solidFill>
        </p:grpSpPr>
        <p:sp>
          <p:nvSpPr>
            <p:cNvPr id="36" name="稻壳儿_刀客儿出品_8_1">
              <a:extLst>
                <a:ext uri="{FF2B5EF4-FFF2-40B4-BE49-F238E27FC236}">
                  <a16:creationId xmlns:a16="http://schemas.microsoft.com/office/drawing/2014/main" id="{EBC8AC91-96D9-458E-AECB-C46684C39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8" y="2435"/>
              <a:ext cx="2660" cy="2069"/>
            </a:xfrm>
            <a:custGeom>
              <a:avLst/>
              <a:gdLst>
                <a:gd name="T0" fmla="*/ 331 w 2660"/>
                <a:gd name="T1" fmla="*/ 0 h 2069"/>
                <a:gd name="T2" fmla="*/ 346 w 2660"/>
                <a:gd name="T3" fmla="*/ 170 h 2069"/>
                <a:gd name="T4" fmla="*/ 388 w 2660"/>
                <a:gd name="T5" fmla="*/ 331 h 2069"/>
                <a:gd name="T6" fmla="*/ 454 w 2660"/>
                <a:gd name="T7" fmla="*/ 480 h 2069"/>
                <a:gd name="T8" fmla="*/ 544 w 2660"/>
                <a:gd name="T9" fmla="*/ 615 h 2069"/>
                <a:gd name="T10" fmla="*/ 654 w 2660"/>
                <a:gd name="T11" fmla="*/ 733 h 2069"/>
                <a:gd name="T12" fmla="*/ 781 w 2660"/>
                <a:gd name="T13" fmla="*/ 833 h 2069"/>
                <a:gd name="T14" fmla="*/ 923 w 2660"/>
                <a:gd name="T15" fmla="*/ 912 h 2069"/>
                <a:gd name="T16" fmla="*/ 1078 w 2660"/>
                <a:gd name="T17" fmla="*/ 966 h 2069"/>
                <a:gd name="T18" fmla="*/ 1244 w 2660"/>
                <a:gd name="T19" fmla="*/ 994 h 2069"/>
                <a:gd name="T20" fmla="*/ 1416 w 2660"/>
                <a:gd name="T21" fmla="*/ 994 h 2069"/>
                <a:gd name="T22" fmla="*/ 1582 w 2660"/>
                <a:gd name="T23" fmla="*/ 966 h 2069"/>
                <a:gd name="T24" fmla="*/ 1738 w 2660"/>
                <a:gd name="T25" fmla="*/ 912 h 2069"/>
                <a:gd name="T26" fmla="*/ 1880 w 2660"/>
                <a:gd name="T27" fmla="*/ 833 h 2069"/>
                <a:gd name="T28" fmla="*/ 2008 w 2660"/>
                <a:gd name="T29" fmla="*/ 733 h 2069"/>
                <a:gd name="T30" fmla="*/ 2116 w 2660"/>
                <a:gd name="T31" fmla="*/ 615 h 2069"/>
                <a:gd name="T32" fmla="*/ 2206 w 2660"/>
                <a:gd name="T33" fmla="*/ 480 h 2069"/>
                <a:gd name="T34" fmla="*/ 2272 w 2660"/>
                <a:gd name="T35" fmla="*/ 331 h 2069"/>
                <a:gd name="T36" fmla="*/ 2314 w 2660"/>
                <a:gd name="T37" fmla="*/ 170 h 2069"/>
                <a:gd name="T38" fmla="*/ 2330 w 2660"/>
                <a:gd name="T39" fmla="*/ 0 h 2069"/>
                <a:gd name="T40" fmla="*/ 2657 w 2660"/>
                <a:gd name="T41" fmla="*/ 100 h 2069"/>
                <a:gd name="T42" fmla="*/ 2628 w 2660"/>
                <a:gd name="T43" fmla="*/ 295 h 2069"/>
                <a:gd name="T44" fmla="*/ 2571 w 2660"/>
                <a:gd name="T45" fmla="*/ 480 h 2069"/>
                <a:gd name="T46" fmla="*/ 2490 w 2660"/>
                <a:gd name="T47" fmla="*/ 652 h 2069"/>
                <a:gd name="T48" fmla="*/ 2385 w 2660"/>
                <a:gd name="T49" fmla="*/ 809 h 2069"/>
                <a:gd name="T50" fmla="*/ 2259 w 2660"/>
                <a:gd name="T51" fmla="*/ 951 h 2069"/>
                <a:gd name="T52" fmla="*/ 2115 w 2660"/>
                <a:gd name="T53" fmla="*/ 1073 h 2069"/>
                <a:gd name="T54" fmla="*/ 1954 w 2660"/>
                <a:gd name="T55" fmla="*/ 1173 h 2069"/>
                <a:gd name="T56" fmla="*/ 1780 w 2660"/>
                <a:gd name="T57" fmla="*/ 1251 h 2069"/>
                <a:gd name="T58" fmla="*/ 1594 w 2660"/>
                <a:gd name="T59" fmla="*/ 1303 h 2069"/>
                <a:gd name="T60" fmla="*/ 1496 w 2660"/>
                <a:gd name="T61" fmla="*/ 2069 h 2069"/>
                <a:gd name="T62" fmla="*/ 1164 w 2660"/>
                <a:gd name="T63" fmla="*/ 1319 h 2069"/>
                <a:gd name="T64" fmla="*/ 973 w 2660"/>
                <a:gd name="T65" fmla="*/ 1281 h 2069"/>
                <a:gd name="T66" fmla="*/ 792 w 2660"/>
                <a:gd name="T67" fmla="*/ 1215 h 2069"/>
                <a:gd name="T68" fmla="*/ 624 w 2660"/>
                <a:gd name="T69" fmla="*/ 1126 h 2069"/>
                <a:gd name="T70" fmla="*/ 471 w 2660"/>
                <a:gd name="T71" fmla="*/ 1015 h 2069"/>
                <a:gd name="T72" fmla="*/ 336 w 2660"/>
                <a:gd name="T73" fmla="*/ 882 h 2069"/>
                <a:gd name="T74" fmla="*/ 222 w 2660"/>
                <a:gd name="T75" fmla="*/ 733 h 2069"/>
                <a:gd name="T76" fmla="*/ 127 w 2660"/>
                <a:gd name="T77" fmla="*/ 567 h 2069"/>
                <a:gd name="T78" fmla="*/ 58 w 2660"/>
                <a:gd name="T79" fmla="*/ 390 h 2069"/>
                <a:gd name="T80" fmla="*/ 15 w 2660"/>
                <a:gd name="T81" fmla="*/ 199 h 2069"/>
                <a:gd name="T82" fmla="*/ 0 w 2660"/>
                <a:gd name="T83" fmla="*/ 0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0" h="2069">
                  <a:moveTo>
                    <a:pt x="0" y="0"/>
                  </a:moveTo>
                  <a:lnTo>
                    <a:pt x="331" y="0"/>
                  </a:lnTo>
                  <a:lnTo>
                    <a:pt x="335" y="85"/>
                  </a:lnTo>
                  <a:lnTo>
                    <a:pt x="346" y="170"/>
                  </a:lnTo>
                  <a:lnTo>
                    <a:pt x="364" y="251"/>
                  </a:lnTo>
                  <a:lnTo>
                    <a:pt x="388" y="331"/>
                  </a:lnTo>
                  <a:lnTo>
                    <a:pt x="419" y="406"/>
                  </a:lnTo>
                  <a:lnTo>
                    <a:pt x="454" y="480"/>
                  </a:lnTo>
                  <a:lnTo>
                    <a:pt x="496" y="549"/>
                  </a:lnTo>
                  <a:lnTo>
                    <a:pt x="544" y="615"/>
                  </a:lnTo>
                  <a:lnTo>
                    <a:pt x="596" y="676"/>
                  </a:lnTo>
                  <a:lnTo>
                    <a:pt x="654" y="733"/>
                  </a:lnTo>
                  <a:lnTo>
                    <a:pt x="714" y="786"/>
                  </a:lnTo>
                  <a:lnTo>
                    <a:pt x="781" y="833"/>
                  </a:lnTo>
                  <a:lnTo>
                    <a:pt x="850" y="875"/>
                  </a:lnTo>
                  <a:lnTo>
                    <a:pt x="923" y="912"/>
                  </a:lnTo>
                  <a:lnTo>
                    <a:pt x="1000" y="942"/>
                  </a:lnTo>
                  <a:lnTo>
                    <a:pt x="1078" y="966"/>
                  </a:lnTo>
                  <a:lnTo>
                    <a:pt x="1161" y="984"/>
                  </a:lnTo>
                  <a:lnTo>
                    <a:pt x="1244" y="994"/>
                  </a:lnTo>
                  <a:lnTo>
                    <a:pt x="1330" y="998"/>
                  </a:lnTo>
                  <a:lnTo>
                    <a:pt x="1416" y="994"/>
                  </a:lnTo>
                  <a:lnTo>
                    <a:pt x="1501" y="984"/>
                  </a:lnTo>
                  <a:lnTo>
                    <a:pt x="1582" y="966"/>
                  </a:lnTo>
                  <a:lnTo>
                    <a:pt x="1662" y="942"/>
                  </a:lnTo>
                  <a:lnTo>
                    <a:pt x="1738" y="912"/>
                  </a:lnTo>
                  <a:lnTo>
                    <a:pt x="1811" y="875"/>
                  </a:lnTo>
                  <a:lnTo>
                    <a:pt x="1880" y="833"/>
                  </a:lnTo>
                  <a:lnTo>
                    <a:pt x="1946" y="786"/>
                  </a:lnTo>
                  <a:lnTo>
                    <a:pt x="2008" y="733"/>
                  </a:lnTo>
                  <a:lnTo>
                    <a:pt x="2064" y="676"/>
                  </a:lnTo>
                  <a:lnTo>
                    <a:pt x="2116" y="615"/>
                  </a:lnTo>
                  <a:lnTo>
                    <a:pt x="2164" y="549"/>
                  </a:lnTo>
                  <a:lnTo>
                    <a:pt x="2206" y="480"/>
                  </a:lnTo>
                  <a:lnTo>
                    <a:pt x="2243" y="406"/>
                  </a:lnTo>
                  <a:lnTo>
                    <a:pt x="2272" y="331"/>
                  </a:lnTo>
                  <a:lnTo>
                    <a:pt x="2298" y="251"/>
                  </a:lnTo>
                  <a:lnTo>
                    <a:pt x="2314" y="170"/>
                  </a:lnTo>
                  <a:lnTo>
                    <a:pt x="2325" y="85"/>
                  </a:lnTo>
                  <a:lnTo>
                    <a:pt x="2330" y="0"/>
                  </a:lnTo>
                  <a:lnTo>
                    <a:pt x="2660" y="0"/>
                  </a:lnTo>
                  <a:lnTo>
                    <a:pt x="2657" y="100"/>
                  </a:lnTo>
                  <a:lnTo>
                    <a:pt x="2646" y="199"/>
                  </a:lnTo>
                  <a:lnTo>
                    <a:pt x="2628" y="295"/>
                  </a:lnTo>
                  <a:lnTo>
                    <a:pt x="2603" y="390"/>
                  </a:lnTo>
                  <a:lnTo>
                    <a:pt x="2571" y="480"/>
                  </a:lnTo>
                  <a:lnTo>
                    <a:pt x="2533" y="567"/>
                  </a:lnTo>
                  <a:lnTo>
                    <a:pt x="2490" y="652"/>
                  </a:lnTo>
                  <a:lnTo>
                    <a:pt x="2440" y="733"/>
                  </a:lnTo>
                  <a:lnTo>
                    <a:pt x="2385" y="809"/>
                  </a:lnTo>
                  <a:lnTo>
                    <a:pt x="2324" y="882"/>
                  </a:lnTo>
                  <a:lnTo>
                    <a:pt x="2259" y="951"/>
                  </a:lnTo>
                  <a:lnTo>
                    <a:pt x="2189" y="1015"/>
                  </a:lnTo>
                  <a:lnTo>
                    <a:pt x="2115" y="1073"/>
                  </a:lnTo>
                  <a:lnTo>
                    <a:pt x="2036" y="1126"/>
                  </a:lnTo>
                  <a:lnTo>
                    <a:pt x="1954" y="1173"/>
                  </a:lnTo>
                  <a:lnTo>
                    <a:pt x="1869" y="1215"/>
                  </a:lnTo>
                  <a:lnTo>
                    <a:pt x="1780" y="1251"/>
                  </a:lnTo>
                  <a:lnTo>
                    <a:pt x="1688" y="1281"/>
                  </a:lnTo>
                  <a:lnTo>
                    <a:pt x="1594" y="1303"/>
                  </a:lnTo>
                  <a:lnTo>
                    <a:pt x="1496" y="1319"/>
                  </a:lnTo>
                  <a:lnTo>
                    <a:pt x="1496" y="2069"/>
                  </a:lnTo>
                  <a:lnTo>
                    <a:pt x="1164" y="2069"/>
                  </a:lnTo>
                  <a:lnTo>
                    <a:pt x="1164" y="1319"/>
                  </a:lnTo>
                  <a:lnTo>
                    <a:pt x="1068" y="1303"/>
                  </a:lnTo>
                  <a:lnTo>
                    <a:pt x="973" y="1281"/>
                  </a:lnTo>
                  <a:lnTo>
                    <a:pt x="880" y="1251"/>
                  </a:lnTo>
                  <a:lnTo>
                    <a:pt x="792" y="1215"/>
                  </a:lnTo>
                  <a:lnTo>
                    <a:pt x="706" y="1173"/>
                  </a:lnTo>
                  <a:lnTo>
                    <a:pt x="624" y="1126"/>
                  </a:lnTo>
                  <a:lnTo>
                    <a:pt x="546" y="1073"/>
                  </a:lnTo>
                  <a:lnTo>
                    <a:pt x="471" y="1015"/>
                  </a:lnTo>
                  <a:lnTo>
                    <a:pt x="402" y="951"/>
                  </a:lnTo>
                  <a:lnTo>
                    <a:pt x="336" y="882"/>
                  </a:lnTo>
                  <a:lnTo>
                    <a:pt x="277" y="809"/>
                  </a:lnTo>
                  <a:lnTo>
                    <a:pt x="222" y="733"/>
                  </a:lnTo>
                  <a:lnTo>
                    <a:pt x="172" y="652"/>
                  </a:lnTo>
                  <a:lnTo>
                    <a:pt x="127" y="567"/>
                  </a:lnTo>
                  <a:lnTo>
                    <a:pt x="89" y="480"/>
                  </a:lnTo>
                  <a:lnTo>
                    <a:pt x="58" y="390"/>
                  </a:lnTo>
                  <a:lnTo>
                    <a:pt x="33" y="295"/>
                  </a:lnTo>
                  <a:lnTo>
                    <a:pt x="15" y="199"/>
                  </a:lnTo>
                  <a:lnTo>
                    <a:pt x="3" y="1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7" name="稻壳儿_刀客儿出品_8_2">
              <a:extLst>
                <a:ext uri="{FF2B5EF4-FFF2-40B4-BE49-F238E27FC236}">
                  <a16:creationId xmlns:a16="http://schemas.microsoft.com/office/drawing/2014/main" id="{2BB64877-D198-45A5-83CB-1BA87FC6C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2" y="572"/>
              <a:ext cx="1252" cy="2489"/>
            </a:xfrm>
            <a:custGeom>
              <a:avLst/>
              <a:gdLst>
                <a:gd name="T0" fmla="*/ 626 w 1252"/>
                <a:gd name="T1" fmla="*/ 0 h 2489"/>
                <a:gd name="T2" fmla="*/ 761 w 1252"/>
                <a:gd name="T3" fmla="*/ 14 h 2489"/>
                <a:gd name="T4" fmla="*/ 885 w 1252"/>
                <a:gd name="T5" fmla="*/ 56 h 2489"/>
                <a:gd name="T6" fmla="*/ 996 w 1252"/>
                <a:gd name="T7" fmla="*/ 121 h 2489"/>
                <a:gd name="T8" fmla="*/ 1091 w 1252"/>
                <a:gd name="T9" fmla="*/ 207 h 2489"/>
                <a:gd name="T10" fmla="*/ 1166 w 1252"/>
                <a:gd name="T11" fmla="*/ 310 h 2489"/>
                <a:gd name="T12" fmla="*/ 1220 w 1252"/>
                <a:gd name="T13" fmla="*/ 428 h 2489"/>
                <a:gd name="T14" fmla="*/ 1249 w 1252"/>
                <a:gd name="T15" fmla="*/ 558 h 2489"/>
                <a:gd name="T16" fmla="*/ 1252 w 1252"/>
                <a:gd name="T17" fmla="*/ 1863 h 2489"/>
                <a:gd name="T18" fmla="*/ 1238 w 1252"/>
                <a:gd name="T19" fmla="*/ 1997 h 2489"/>
                <a:gd name="T20" fmla="*/ 1196 w 1252"/>
                <a:gd name="T21" fmla="*/ 2121 h 2489"/>
                <a:gd name="T22" fmla="*/ 1132 w 1252"/>
                <a:gd name="T23" fmla="*/ 2232 h 2489"/>
                <a:gd name="T24" fmla="*/ 1046 w 1252"/>
                <a:gd name="T25" fmla="*/ 2328 h 2489"/>
                <a:gd name="T26" fmla="*/ 942 w 1252"/>
                <a:gd name="T27" fmla="*/ 2403 h 2489"/>
                <a:gd name="T28" fmla="*/ 824 w 1252"/>
                <a:gd name="T29" fmla="*/ 2457 h 2489"/>
                <a:gd name="T30" fmla="*/ 694 w 1252"/>
                <a:gd name="T31" fmla="*/ 2485 h 2489"/>
                <a:gd name="T32" fmla="*/ 626 w 1252"/>
                <a:gd name="T33" fmla="*/ 2489 h 2489"/>
                <a:gd name="T34" fmla="*/ 492 w 1252"/>
                <a:gd name="T35" fmla="*/ 2474 h 2489"/>
                <a:gd name="T36" fmla="*/ 368 w 1252"/>
                <a:gd name="T37" fmla="*/ 2433 h 2489"/>
                <a:gd name="T38" fmla="*/ 257 w 1252"/>
                <a:gd name="T39" fmla="*/ 2368 h 2489"/>
                <a:gd name="T40" fmla="*/ 162 w 1252"/>
                <a:gd name="T41" fmla="*/ 2282 h 2489"/>
                <a:gd name="T42" fmla="*/ 86 w 1252"/>
                <a:gd name="T43" fmla="*/ 2179 h 2489"/>
                <a:gd name="T44" fmla="*/ 32 w 1252"/>
                <a:gd name="T45" fmla="*/ 2061 h 2489"/>
                <a:gd name="T46" fmla="*/ 4 w 1252"/>
                <a:gd name="T47" fmla="*/ 1931 h 2489"/>
                <a:gd name="T48" fmla="*/ 0 w 1252"/>
                <a:gd name="T49" fmla="*/ 626 h 2489"/>
                <a:gd name="T50" fmla="*/ 15 w 1252"/>
                <a:gd name="T51" fmla="*/ 492 h 2489"/>
                <a:gd name="T52" fmla="*/ 56 w 1252"/>
                <a:gd name="T53" fmla="*/ 367 h 2489"/>
                <a:gd name="T54" fmla="*/ 121 w 1252"/>
                <a:gd name="T55" fmla="*/ 256 h 2489"/>
                <a:gd name="T56" fmla="*/ 207 w 1252"/>
                <a:gd name="T57" fmla="*/ 162 h 2489"/>
                <a:gd name="T58" fmla="*/ 311 w 1252"/>
                <a:gd name="T59" fmla="*/ 85 h 2489"/>
                <a:gd name="T60" fmla="*/ 429 w 1252"/>
                <a:gd name="T61" fmla="*/ 32 h 2489"/>
                <a:gd name="T62" fmla="*/ 558 w 1252"/>
                <a:gd name="T63" fmla="*/ 3 h 2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52" h="2489">
                  <a:moveTo>
                    <a:pt x="626" y="0"/>
                  </a:moveTo>
                  <a:lnTo>
                    <a:pt x="626" y="0"/>
                  </a:lnTo>
                  <a:lnTo>
                    <a:pt x="694" y="3"/>
                  </a:lnTo>
                  <a:lnTo>
                    <a:pt x="761" y="14"/>
                  </a:lnTo>
                  <a:lnTo>
                    <a:pt x="824" y="32"/>
                  </a:lnTo>
                  <a:lnTo>
                    <a:pt x="885" y="56"/>
                  </a:lnTo>
                  <a:lnTo>
                    <a:pt x="942" y="85"/>
                  </a:lnTo>
                  <a:lnTo>
                    <a:pt x="996" y="121"/>
                  </a:lnTo>
                  <a:lnTo>
                    <a:pt x="1046" y="162"/>
                  </a:lnTo>
                  <a:lnTo>
                    <a:pt x="1091" y="207"/>
                  </a:lnTo>
                  <a:lnTo>
                    <a:pt x="1132" y="256"/>
                  </a:lnTo>
                  <a:lnTo>
                    <a:pt x="1166" y="310"/>
                  </a:lnTo>
                  <a:lnTo>
                    <a:pt x="1196" y="367"/>
                  </a:lnTo>
                  <a:lnTo>
                    <a:pt x="1220" y="428"/>
                  </a:lnTo>
                  <a:lnTo>
                    <a:pt x="1238" y="492"/>
                  </a:lnTo>
                  <a:lnTo>
                    <a:pt x="1249" y="558"/>
                  </a:lnTo>
                  <a:lnTo>
                    <a:pt x="1252" y="626"/>
                  </a:lnTo>
                  <a:lnTo>
                    <a:pt x="1252" y="1863"/>
                  </a:lnTo>
                  <a:lnTo>
                    <a:pt x="1249" y="1931"/>
                  </a:lnTo>
                  <a:lnTo>
                    <a:pt x="1238" y="1997"/>
                  </a:lnTo>
                  <a:lnTo>
                    <a:pt x="1220" y="2061"/>
                  </a:lnTo>
                  <a:lnTo>
                    <a:pt x="1196" y="2121"/>
                  </a:lnTo>
                  <a:lnTo>
                    <a:pt x="1166" y="2179"/>
                  </a:lnTo>
                  <a:lnTo>
                    <a:pt x="1132" y="2232"/>
                  </a:lnTo>
                  <a:lnTo>
                    <a:pt x="1091" y="2282"/>
                  </a:lnTo>
                  <a:lnTo>
                    <a:pt x="1046" y="2328"/>
                  </a:lnTo>
                  <a:lnTo>
                    <a:pt x="996" y="2368"/>
                  </a:lnTo>
                  <a:lnTo>
                    <a:pt x="942" y="2403"/>
                  </a:lnTo>
                  <a:lnTo>
                    <a:pt x="885" y="2433"/>
                  </a:lnTo>
                  <a:lnTo>
                    <a:pt x="824" y="2457"/>
                  </a:lnTo>
                  <a:lnTo>
                    <a:pt x="761" y="2474"/>
                  </a:lnTo>
                  <a:lnTo>
                    <a:pt x="694" y="2485"/>
                  </a:lnTo>
                  <a:lnTo>
                    <a:pt x="626" y="2489"/>
                  </a:lnTo>
                  <a:lnTo>
                    <a:pt x="626" y="2489"/>
                  </a:lnTo>
                  <a:lnTo>
                    <a:pt x="558" y="2485"/>
                  </a:lnTo>
                  <a:lnTo>
                    <a:pt x="492" y="2474"/>
                  </a:lnTo>
                  <a:lnTo>
                    <a:pt x="429" y="2457"/>
                  </a:lnTo>
                  <a:lnTo>
                    <a:pt x="368" y="2433"/>
                  </a:lnTo>
                  <a:lnTo>
                    <a:pt x="311" y="2403"/>
                  </a:lnTo>
                  <a:lnTo>
                    <a:pt x="257" y="2368"/>
                  </a:lnTo>
                  <a:lnTo>
                    <a:pt x="207" y="2328"/>
                  </a:lnTo>
                  <a:lnTo>
                    <a:pt x="162" y="2282"/>
                  </a:lnTo>
                  <a:lnTo>
                    <a:pt x="121" y="2232"/>
                  </a:lnTo>
                  <a:lnTo>
                    <a:pt x="86" y="2179"/>
                  </a:lnTo>
                  <a:lnTo>
                    <a:pt x="56" y="2121"/>
                  </a:lnTo>
                  <a:lnTo>
                    <a:pt x="32" y="2061"/>
                  </a:lnTo>
                  <a:lnTo>
                    <a:pt x="15" y="1997"/>
                  </a:lnTo>
                  <a:lnTo>
                    <a:pt x="4" y="1931"/>
                  </a:lnTo>
                  <a:lnTo>
                    <a:pt x="0" y="1863"/>
                  </a:lnTo>
                  <a:lnTo>
                    <a:pt x="0" y="626"/>
                  </a:lnTo>
                  <a:lnTo>
                    <a:pt x="4" y="558"/>
                  </a:lnTo>
                  <a:lnTo>
                    <a:pt x="15" y="492"/>
                  </a:lnTo>
                  <a:lnTo>
                    <a:pt x="32" y="428"/>
                  </a:lnTo>
                  <a:lnTo>
                    <a:pt x="56" y="367"/>
                  </a:lnTo>
                  <a:lnTo>
                    <a:pt x="86" y="310"/>
                  </a:lnTo>
                  <a:lnTo>
                    <a:pt x="121" y="256"/>
                  </a:lnTo>
                  <a:lnTo>
                    <a:pt x="162" y="207"/>
                  </a:lnTo>
                  <a:lnTo>
                    <a:pt x="207" y="162"/>
                  </a:lnTo>
                  <a:lnTo>
                    <a:pt x="257" y="121"/>
                  </a:lnTo>
                  <a:lnTo>
                    <a:pt x="311" y="85"/>
                  </a:lnTo>
                  <a:lnTo>
                    <a:pt x="368" y="56"/>
                  </a:lnTo>
                  <a:lnTo>
                    <a:pt x="429" y="32"/>
                  </a:lnTo>
                  <a:lnTo>
                    <a:pt x="492" y="14"/>
                  </a:lnTo>
                  <a:lnTo>
                    <a:pt x="558" y="3"/>
                  </a:lnTo>
                  <a:lnTo>
                    <a:pt x="6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38" name="稻壳儿_刀客儿出品_9">
            <a:extLst>
              <a:ext uri="{FF2B5EF4-FFF2-40B4-BE49-F238E27FC236}">
                <a16:creationId xmlns:a16="http://schemas.microsoft.com/office/drawing/2014/main" id="{22155605-4391-4436-BC99-CEF274164D7B}"/>
              </a:ext>
            </a:extLst>
          </p:cNvPr>
          <p:cNvSpPr txBox="1"/>
          <p:nvPr/>
        </p:nvSpPr>
        <p:spPr>
          <a:xfrm>
            <a:off x="2069042" y="4516414"/>
            <a:ext cx="1797159" cy="787781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19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r>
              <a:rPr lang="en-US">
                <a:sym typeface="+mn-lt"/>
              </a:rPr>
              <a:t>Lorem ipsum dolor sit amet, consectetuer adipiscing elit.</a:t>
            </a:r>
            <a:endParaRPr lang="en-US" dirty="0">
              <a:sym typeface="+mn-lt"/>
            </a:endParaRPr>
          </a:p>
        </p:txBody>
      </p:sp>
      <p:sp>
        <p:nvSpPr>
          <p:cNvPr id="39" name="稻壳儿_刀客儿出品_10">
            <a:extLst>
              <a:ext uri="{FF2B5EF4-FFF2-40B4-BE49-F238E27FC236}">
                <a16:creationId xmlns:a16="http://schemas.microsoft.com/office/drawing/2014/main" id="{3E757355-BAC6-4C83-8132-76E9D5A659CF}"/>
              </a:ext>
            </a:extLst>
          </p:cNvPr>
          <p:cNvSpPr txBox="1"/>
          <p:nvPr/>
        </p:nvSpPr>
        <p:spPr>
          <a:xfrm>
            <a:off x="4154628" y="4516414"/>
            <a:ext cx="1797159" cy="787781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19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r>
              <a:rPr lang="en-US">
                <a:sym typeface="+mn-lt"/>
              </a:rPr>
              <a:t>Lorem ipsum dolor sit amet, consectetuer adipiscing elit.</a:t>
            </a:r>
            <a:endParaRPr lang="en-US" dirty="0">
              <a:sym typeface="+mn-lt"/>
            </a:endParaRPr>
          </a:p>
        </p:txBody>
      </p:sp>
      <p:sp>
        <p:nvSpPr>
          <p:cNvPr id="40" name="稻壳儿_刀客儿出品_11">
            <a:extLst>
              <a:ext uri="{FF2B5EF4-FFF2-40B4-BE49-F238E27FC236}">
                <a16:creationId xmlns:a16="http://schemas.microsoft.com/office/drawing/2014/main" id="{5D71BC55-5355-4E90-AEAF-E24EED074A2E}"/>
              </a:ext>
            </a:extLst>
          </p:cNvPr>
          <p:cNvSpPr txBox="1"/>
          <p:nvPr/>
        </p:nvSpPr>
        <p:spPr>
          <a:xfrm>
            <a:off x="6240214" y="4516414"/>
            <a:ext cx="1797159" cy="787781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19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r>
              <a:rPr lang="en-US">
                <a:sym typeface="+mn-lt"/>
              </a:rPr>
              <a:t>Lorem ipsum dolor sit amet, consectetuer adipiscing elit.</a:t>
            </a:r>
            <a:endParaRPr lang="en-US" dirty="0">
              <a:sym typeface="+mn-lt"/>
            </a:endParaRPr>
          </a:p>
        </p:txBody>
      </p:sp>
      <p:sp>
        <p:nvSpPr>
          <p:cNvPr id="41" name="稻壳儿_刀客儿出品_12">
            <a:extLst>
              <a:ext uri="{FF2B5EF4-FFF2-40B4-BE49-F238E27FC236}">
                <a16:creationId xmlns:a16="http://schemas.microsoft.com/office/drawing/2014/main" id="{262E2752-8FC1-461A-95E0-DCE69221FF86}"/>
              </a:ext>
            </a:extLst>
          </p:cNvPr>
          <p:cNvSpPr txBox="1"/>
          <p:nvPr/>
        </p:nvSpPr>
        <p:spPr>
          <a:xfrm>
            <a:off x="8325799" y="4516414"/>
            <a:ext cx="1797159" cy="787781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19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r>
              <a:rPr lang="en-US">
                <a:sym typeface="+mn-lt"/>
              </a:rPr>
              <a:t>Lorem ipsum dolor sit amet, consectetuer adipiscing elit.</a:t>
            </a:r>
            <a:endParaRPr lang="en-US" dirty="0">
              <a:sym typeface="+mn-lt"/>
            </a:endParaRPr>
          </a:p>
        </p:txBody>
      </p:sp>
      <p:sp>
        <p:nvSpPr>
          <p:cNvPr id="42" name="稻壳儿_刀客儿出品_13">
            <a:extLst>
              <a:ext uri="{FF2B5EF4-FFF2-40B4-BE49-F238E27FC236}">
                <a16:creationId xmlns:a16="http://schemas.microsoft.com/office/drawing/2014/main" id="{2BCB1C50-F59F-46EB-8A1E-D9CC5B363108}"/>
              </a:ext>
            </a:extLst>
          </p:cNvPr>
          <p:cNvSpPr txBox="1"/>
          <p:nvPr/>
        </p:nvSpPr>
        <p:spPr>
          <a:xfrm>
            <a:off x="4568103" y="509272"/>
            <a:ext cx="3055793" cy="58477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32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在这里</a:t>
            </a:r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43" name="稻壳儿_刀客儿出品_14">
            <a:extLst>
              <a:ext uri="{FF2B5EF4-FFF2-40B4-BE49-F238E27FC236}">
                <a16:creationId xmlns:a16="http://schemas.microsoft.com/office/drawing/2014/main" id="{850A178E-67D9-4653-A6DE-A47ABFABFAE3}"/>
              </a:ext>
            </a:extLst>
          </p:cNvPr>
          <p:cNvSpPr txBox="1"/>
          <p:nvPr/>
        </p:nvSpPr>
        <p:spPr>
          <a:xfrm>
            <a:off x="3681642" y="1031741"/>
            <a:ext cx="4828714" cy="30777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consectetuer</a:t>
            </a:r>
            <a:r>
              <a:rPr lang="en-US" altLang="zh-CN" dirty="0"/>
              <a:t> </a:t>
            </a:r>
            <a:r>
              <a:rPr lang="en-US" altLang="zh-CN" dirty="0" err="1"/>
              <a:t>adicing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0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稻壳儿_刀客儿出品_1">
            <a:extLst>
              <a:ext uri="{FF2B5EF4-FFF2-40B4-BE49-F238E27FC236}">
                <a16:creationId xmlns:a16="http://schemas.microsoft.com/office/drawing/2014/main" id="{CC34F5CD-D461-43BB-9834-D9486AD9EDBB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0" r="28440"/>
          <a:stretch>
            <a:fillRect/>
          </a:stretch>
        </p:blipFill>
        <p:spPr/>
      </p:pic>
      <p:pic>
        <p:nvPicPr>
          <p:cNvPr id="9" name="稻壳儿_刀客儿出品_2">
            <a:extLst>
              <a:ext uri="{FF2B5EF4-FFF2-40B4-BE49-F238E27FC236}">
                <a16:creationId xmlns:a16="http://schemas.microsoft.com/office/drawing/2014/main" id="{E04E968D-8857-45E8-A1C3-D8510784AD13}"/>
              </a:ext>
            </a:extLst>
          </p:cNvPr>
          <p:cNvPicPr>
            <a:picLocks noGrp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7" r="38507"/>
          <a:stretch>
            <a:fillRect/>
          </a:stretch>
        </p:blipFill>
        <p:spPr>
          <a:xfrm>
            <a:off x="7460774" y="0"/>
            <a:ext cx="2365613" cy="6858000"/>
          </a:xfrm>
        </p:spPr>
      </p:pic>
      <p:sp>
        <p:nvSpPr>
          <p:cNvPr id="10" name="稻壳儿_刀客儿出品_3">
            <a:extLst>
              <a:ext uri="{FF2B5EF4-FFF2-40B4-BE49-F238E27FC236}">
                <a16:creationId xmlns:a16="http://schemas.microsoft.com/office/drawing/2014/main" id="{C518EBC5-9FE4-4615-8C30-8E039E0E72F2}"/>
              </a:ext>
            </a:extLst>
          </p:cNvPr>
          <p:cNvSpPr/>
          <p:nvPr/>
        </p:nvSpPr>
        <p:spPr>
          <a:xfrm>
            <a:off x="1261641" y="4236334"/>
            <a:ext cx="7199453" cy="16320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稻壳儿_刀客儿出品_4">
            <a:extLst>
              <a:ext uri="{FF2B5EF4-FFF2-40B4-BE49-F238E27FC236}">
                <a16:creationId xmlns:a16="http://schemas.microsoft.com/office/drawing/2014/main" id="{1C6E3D75-9628-470C-A72F-4B32FC0883B0}"/>
              </a:ext>
            </a:extLst>
          </p:cNvPr>
          <p:cNvSpPr txBox="1"/>
          <p:nvPr/>
        </p:nvSpPr>
        <p:spPr>
          <a:xfrm>
            <a:off x="1784257" y="1224837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id-ID" sz="36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0" name="稻壳儿_刀客儿出品_5">
            <a:extLst>
              <a:ext uri="{FF2B5EF4-FFF2-40B4-BE49-F238E27FC236}">
                <a16:creationId xmlns:a16="http://schemas.microsoft.com/office/drawing/2014/main" id="{66B76EE7-F98B-4BDF-8FB1-1849576FDE65}"/>
              </a:ext>
            </a:extLst>
          </p:cNvPr>
          <p:cNvSpPr txBox="1">
            <a:spLocks/>
          </p:cNvSpPr>
          <p:nvPr/>
        </p:nvSpPr>
        <p:spPr>
          <a:xfrm>
            <a:off x="1784257" y="2626665"/>
            <a:ext cx="3651550" cy="1269003"/>
          </a:xfrm>
          <a:prstGeom prst="rect">
            <a:avLst/>
          </a:prstGeom>
        </p:spPr>
        <p:txBody>
          <a:bodyPr lIns="90000" tIns="46800" rIns="90000" bIns="46800">
            <a:spAutoFit/>
          </a:bodyPr>
          <a:lstStyle/>
          <a:p>
            <a:pPr marL="171450" lvl="0" indent="-17145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cs typeface="+mn-ea"/>
                <a:sym typeface="+mn-lt"/>
              </a:rPr>
              <a:t>Lorem ipsum dolor sit </a:t>
            </a:r>
            <a:r>
              <a:rPr lang="en-US" sz="1200" dirty="0" err="1">
                <a:cs typeface="+mn-ea"/>
                <a:sym typeface="+mn-lt"/>
              </a:rPr>
              <a:t>amet</a:t>
            </a:r>
            <a:r>
              <a:rPr lang="en-US" sz="1200" dirty="0">
                <a:cs typeface="+mn-ea"/>
                <a:sym typeface="+mn-lt"/>
              </a:rPr>
              <a:t>, </a:t>
            </a:r>
            <a:r>
              <a:rPr lang="en-US" sz="1200" dirty="0" err="1">
                <a:cs typeface="+mn-ea"/>
                <a:sym typeface="+mn-lt"/>
              </a:rPr>
              <a:t>consectetuer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adipiscing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elit</a:t>
            </a:r>
            <a:r>
              <a:rPr lang="en-US" sz="1200" dirty="0">
                <a:cs typeface="+mn-ea"/>
                <a:sym typeface="+mn-lt"/>
              </a:rPr>
              <a:t>. Maecenas </a:t>
            </a:r>
            <a:r>
              <a:rPr lang="en-US" sz="1200" dirty="0" err="1">
                <a:cs typeface="+mn-ea"/>
                <a:sym typeface="+mn-lt"/>
              </a:rPr>
              <a:t>porttitor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congue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massa</a:t>
            </a:r>
            <a:r>
              <a:rPr lang="en-US" sz="1200" dirty="0">
                <a:cs typeface="+mn-ea"/>
                <a:sym typeface="+mn-lt"/>
              </a:rPr>
              <a:t>. </a:t>
            </a:r>
            <a:r>
              <a:rPr lang="en-US" sz="1200" dirty="0" err="1">
                <a:cs typeface="+mn-ea"/>
                <a:sym typeface="+mn-lt"/>
              </a:rPr>
              <a:t>Fusce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posuere</a:t>
            </a:r>
            <a:r>
              <a:rPr lang="en-US" sz="1200" dirty="0">
                <a:cs typeface="+mn-ea"/>
                <a:sym typeface="+mn-lt"/>
              </a:rPr>
              <a:t>, magna sed pulvinar </a:t>
            </a:r>
            <a:r>
              <a:rPr lang="en-US" sz="1200" dirty="0" err="1">
                <a:cs typeface="+mn-ea"/>
                <a:sym typeface="+mn-lt"/>
              </a:rPr>
              <a:t>ultricies</a:t>
            </a:r>
            <a:r>
              <a:rPr lang="en-US" sz="1200" dirty="0">
                <a:cs typeface="+mn-ea"/>
                <a:sym typeface="+mn-lt"/>
              </a:rPr>
              <a:t>, </a:t>
            </a:r>
            <a:r>
              <a:rPr lang="en-US" sz="1200" dirty="0" err="1">
                <a:cs typeface="+mn-ea"/>
                <a:sym typeface="+mn-lt"/>
              </a:rPr>
              <a:t>purus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lectus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malesuada</a:t>
            </a:r>
            <a:r>
              <a:rPr lang="en-US" sz="1200" dirty="0">
                <a:cs typeface="+mn-ea"/>
                <a:sym typeface="+mn-lt"/>
              </a:rPr>
              <a:t> libero, sit </a:t>
            </a:r>
            <a:r>
              <a:rPr lang="en-US" sz="1200" dirty="0" err="1">
                <a:cs typeface="+mn-ea"/>
                <a:sym typeface="+mn-lt"/>
              </a:rPr>
              <a:t>amet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commodo</a:t>
            </a:r>
            <a:r>
              <a:rPr lang="en-US" sz="1200" dirty="0">
                <a:cs typeface="+mn-ea"/>
                <a:sym typeface="+mn-lt"/>
              </a:rPr>
              <a:t> magna </a:t>
            </a:r>
            <a:r>
              <a:rPr lang="en-US" sz="1200" dirty="0" err="1">
                <a:cs typeface="+mn-ea"/>
                <a:sym typeface="+mn-lt"/>
              </a:rPr>
              <a:t>eros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quis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urna</a:t>
            </a:r>
            <a:r>
              <a:rPr lang="en-US" sz="1200" dirty="0">
                <a:cs typeface="+mn-ea"/>
                <a:sym typeface="+mn-lt"/>
              </a:rPr>
              <a:t>.</a:t>
            </a:r>
          </a:p>
        </p:txBody>
      </p:sp>
      <p:sp>
        <p:nvSpPr>
          <p:cNvPr id="21" name="稻壳儿_刀客儿出品_6">
            <a:extLst>
              <a:ext uri="{FF2B5EF4-FFF2-40B4-BE49-F238E27FC236}">
                <a16:creationId xmlns:a16="http://schemas.microsoft.com/office/drawing/2014/main" id="{DA71CAB4-C2C7-49DA-939C-372EB6647949}"/>
              </a:ext>
            </a:extLst>
          </p:cNvPr>
          <p:cNvSpPr txBox="1"/>
          <p:nvPr/>
        </p:nvSpPr>
        <p:spPr>
          <a:xfrm>
            <a:off x="1872034" y="1871168"/>
            <a:ext cx="3266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consectetuer</a:t>
            </a:r>
            <a:endParaRPr lang="en-US" sz="1200" dirty="0"/>
          </a:p>
        </p:txBody>
      </p:sp>
      <p:sp>
        <p:nvSpPr>
          <p:cNvPr id="22" name="稻壳儿_刀客儿出品_7">
            <a:extLst>
              <a:ext uri="{FF2B5EF4-FFF2-40B4-BE49-F238E27FC236}">
                <a16:creationId xmlns:a16="http://schemas.microsoft.com/office/drawing/2014/main" id="{8A91BFC0-F6CD-4F56-930A-DE0CC859A8F9}"/>
              </a:ext>
            </a:extLst>
          </p:cNvPr>
          <p:cNvSpPr txBox="1">
            <a:spLocks/>
          </p:cNvSpPr>
          <p:nvPr/>
        </p:nvSpPr>
        <p:spPr>
          <a:xfrm>
            <a:off x="1784257" y="4657914"/>
            <a:ext cx="3651550" cy="788871"/>
          </a:xfrm>
          <a:prstGeom prst="rect">
            <a:avLst/>
          </a:prstGeom>
        </p:spPr>
        <p:txBody>
          <a:bodyPr lIns="90000" tIns="46800" rIns="90000" bIns="46800">
            <a:spAutoFit/>
          </a:bodyPr>
          <a:lstStyle/>
          <a:p>
            <a:pPr marL="171450" lvl="0" indent="-17145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amet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consectetuer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adipiscing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elit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. Maecenas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porttitor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congue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massa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.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Fusce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posuere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971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稻壳儿_刀客儿出品_1">
            <a:extLst>
              <a:ext uri="{FF2B5EF4-FFF2-40B4-BE49-F238E27FC236}">
                <a16:creationId xmlns:a16="http://schemas.microsoft.com/office/drawing/2014/main" id="{DE4F6E38-32C3-4E56-B17D-23CEF91A7BA2}"/>
              </a:ext>
            </a:extLst>
          </p:cNvPr>
          <p:cNvSpPr/>
          <p:nvPr/>
        </p:nvSpPr>
        <p:spPr>
          <a:xfrm>
            <a:off x="1191604" y="844062"/>
            <a:ext cx="9808792" cy="5169876"/>
          </a:xfrm>
          <a:prstGeom prst="roundRect">
            <a:avLst>
              <a:gd name="adj" fmla="val 5586"/>
            </a:avLst>
          </a:prstGeom>
          <a:solidFill>
            <a:schemeClr val="bg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dirty="0"/>
          </a:p>
        </p:txBody>
      </p:sp>
      <p:sp>
        <p:nvSpPr>
          <p:cNvPr id="15" name="稻壳儿_刀客儿出品_2">
            <a:extLst>
              <a:ext uri="{FF2B5EF4-FFF2-40B4-BE49-F238E27FC236}">
                <a16:creationId xmlns:a16="http://schemas.microsoft.com/office/drawing/2014/main" id="{389ACE32-C8A7-431A-9545-29080033378A}"/>
              </a:ext>
            </a:extLst>
          </p:cNvPr>
          <p:cNvSpPr txBox="1"/>
          <p:nvPr/>
        </p:nvSpPr>
        <p:spPr>
          <a:xfrm>
            <a:off x="5312625" y="1291181"/>
            <a:ext cx="1566752" cy="92551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accent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目录</a:t>
            </a:r>
            <a:endParaRPr lang="en-US" sz="5400" dirty="0">
              <a:solidFill>
                <a:schemeClr val="accent1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18" name="稻壳儿_刀客儿出品_3">
            <a:extLst>
              <a:ext uri="{FF2B5EF4-FFF2-40B4-BE49-F238E27FC236}">
                <a16:creationId xmlns:a16="http://schemas.microsoft.com/office/drawing/2014/main" id="{57454989-B564-473E-869C-347B925E5D94}"/>
              </a:ext>
            </a:extLst>
          </p:cNvPr>
          <p:cNvSpPr/>
          <p:nvPr/>
        </p:nvSpPr>
        <p:spPr>
          <a:xfrm>
            <a:off x="2376540" y="3257165"/>
            <a:ext cx="1373401" cy="40011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17" name="稻壳儿_刀客儿出品_4">
            <a:extLst>
              <a:ext uri="{FF2B5EF4-FFF2-40B4-BE49-F238E27FC236}">
                <a16:creationId xmlns:a16="http://schemas.microsoft.com/office/drawing/2014/main" id="{38826B29-C4E6-4489-9325-91A83B567553}"/>
              </a:ext>
            </a:extLst>
          </p:cNvPr>
          <p:cNvSpPr txBox="1"/>
          <p:nvPr/>
        </p:nvSpPr>
        <p:spPr>
          <a:xfrm>
            <a:off x="2498693" y="3257165"/>
            <a:ext cx="1129095" cy="40011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Part.01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稻壳儿_刀客儿出品_5">
            <a:extLst>
              <a:ext uri="{FF2B5EF4-FFF2-40B4-BE49-F238E27FC236}">
                <a16:creationId xmlns:a16="http://schemas.microsoft.com/office/drawing/2014/main" id="{49C8959D-CC8A-4EE8-858F-DA7CB19BF6B2}"/>
              </a:ext>
            </a:extLst>
          </p:cNvPr>
          <p:cNvSpPr/>
          <p:nvPr/>
        </p:nvSpPr>
        <p:spPr>
          <a:xfrm>
            <a:off x="4333244" y="3257165"/>
            <a:ext cx="1373401" cy="40011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11" name="稻壳儿_刀客儿出品_6">
            <a:extLst>
              <a:ext uri="{FF2B5EF4-FFF2-40B4-BE49-F238E27FC236}">
                <a16:creationId xmlns:a16="http://schemas.microsoft.com/office/drawing/2014/main" id="{85601553-E38F-494C-B782-9EA41E12F681}"/>
              </a:ext>
            </a:extLst>
          </p:cNvPr>
          <p:cNvSpPr txBox="1"/>
          <p:nvPr/>
        </p:nvSpPr>
        <p:spPr>
          <a:xfrm>
            <a:off x="4455397" y="3257165"/>
            <a:ext cx="1129095" cy="40011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Part.02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稻壳儿_刀客儿出品_7">
            <a:extLst>
              <a:ext uri="{FF2B5EF4-FFF2-40B4-BE49-F238E27FC236}">
                <a16:creationId xmlns:a16="http://schemas.microsoft.com/office/drawing/2014/main" id="{4407F84E-A967-4690-8E4B-76C39D98FF2B}"/>
              </a:ext>
            </a:extLst>
          </p:cNvPr>
          <p:cNvSpPr/>
          <p:nvPr/>
        </p:nvSpPr>
        <p:spPr>
          <a:xfrm>
            <a:off x="6289948" y="3257165"/>
            <a:ext cx="1373401" cy="40011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19" name="稻壳儿_刀客儿出品_8">
            <a:extLst>
              <a:ext uri="{FF2B5EF4-FFF2-40B4-BE49-F238E27FC236}">
                <a16:creationId xmlns:a16="http://schemas.microsoft.com/office/drawing/2014/main" id="{7A66AD9E-38BA-4352-A7FE-022C76537F9E}"/>
              </a:ext>
            </a:extLst>
          </p:cNvPr>
          <p:cNvSpPr txBox="1"/>
          <p:nvPr/>
        </p:nvSpPr>
        <p:spPr>
          <a:xfrm>
            <a:off x="6412101" y="3257165"/>
            <a:ext cx="1129095" cy="40011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Part.03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稻壳儿_刀客儿出品_9">
            <a:extLst>
              <a:ext uri="{FF2B5EF4-FFF2-40B4-BE49-F238E27FC236}">
                <a16:creationId xmlns:a16="http://schemas.microsoft.com/office/drawing/2014/main" id="{2027E9AE-F161-45BA-80D3-5F7AFD207207}"/>
              </a:ext>
            </a:extLst>
          </p:cNvPr>
          <p:cNvSpPr/>
          <p:nvPr/>
        </p:nvSpPr>
        <p:spPr>
          <a:xfrm>
            <a:off x="8246652" y="3257165"/>
            <a:ext cx="1373401" cy="40011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21" name="稻壳儿_刀客儿出品_10">
            <a:extLst>
              <a:ext uri="{FF2B5EF4-FFF2-40B4-BE49-F238E27FC236}">
                <a16:creationId xmlns:a16="http://schemas.microsoft.com/office/drawing/2014/main" id="{656E61F9-7A4E-454E-9BC4-1D9A08BEC802}"/>
              </a:ext>
            </a:extLst>
          </p:cNvPr>
          <p:cNvSpPr txBox="1"/>
          <p:nvPr/>
        </p:nvSpPr>
        <p:spPr>
          <a:xfrm>
            <a:off x="8368805" y="3257165"/>
            <a:ext cx="1129095" cy="40011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Part.04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3" name="稻壳儿_刀客儿出品_11">
            <a:extLst>
              <a:ext uri="{FF2B5EF4-FFF2-40B4-BE49-F238E27FC236}">
                <a16:creationId xmlns:a16="http://schemas.microsoft.com/office/drawing/2014/main" id="{A11BDEBC-17A9-47D5-88A1-6F31E7C2C3D1}"/>
              </a:ext>
            </a:extLst>
          </p:cNvPr>
          <p:cNvGrpSpPr/>
          <p:nvPr/>
        </p:nvGrpSpPr>
        <p:grpSpPr>
          <a:xfrm>
            <a:off x="2201465" y="3910394"/>
            <a:ext cx="1723550" cy="690404"/>
            <a:chOff x="2190916" y="3682120"/>
            <a:chExt cx="1723550" cy="690404"/>
          </a:xfrm>
        </p:grpSpPr>
        <p:sp>
          <p:nvSpPr>
            <p:cNvPr id="22" name="稻壳儿_刀客儿出品_11_1">
              <a:extLst>
                <a:ext uri="{FF2B5EF4-FFF2-40B4-BE49-F238E27FC236}">
                  <a16:creationId xmlns:a16="http://schemas.microsoft.com/office/drawing/2014/main" id="{99165F5C-A3CD-4C7F-BE76-F992B9EFD755}"/>
                </a:ext>
              </a:extLst>
            </p:cNvPr>
            <p:cNvSpPr txBox="1"/>
            <p:nvPr/>
          </p:nvSpPr>
          <p:spPr>
            <a:xfrm>
              <a:off x="2498693" y="36821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稻壳儿_刀客儿出品_11_2">
              <a:extLst>
                <a:ext uri="{FF2B5EF4-FFF2-40B4-BE49-F238E27FC236}">
                  <a16:creationId xmlns:a16="http://schemas.microsoft.com/office/drawing/2014/main" id="{BA265BD4-0B95-4970-8D60-C29355644B08}"/>
                </a:ext>
              </a:extLst>
            </p:cNvPr>
            <p:cNvSpPr txBox="1"/>
            <p:nvPr/>
          </p:nvSpPr>
          <p:spPr>
            <a:xfrm>
              <a:off x="2190916" y="4003192"/>
              <a:ext cx="1723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Template Title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4" name="稻壳儿_刀客儿出品_12">
            <a:extLst>
              <a:ext uri="{FF2B5EF4-FFF2-40B4-BE49-F238E27FC236}">
                <a16:creationId xmlns:a16="http://schemas.microsoft.com/office/drawing/2014/main" id="{9C26A0A1-7011-49AF-948D-B9442F2544F1}"/>
              </a:ext>
            </a:extLst>
          </p:cNvPr>
          <p:cNvGrpSpPr/>
          <p:nvPr/>
        </p:nvGrpSpPr>
        <p:grpSpPr>
          <a:xfrm>
            <a:off x="4158169" y="3910394"/>
            <a:ext cx="1723550" cy="690404"/>
            <a:chOff x="2190916" y="3682120"/>
            <a:chExt cx="1723550" cy="690404"/>
          </a:xfrm>
        </p:grpSpPr>
        <p:sp>
          <p:nvSpPr>
            <p:cNvPr id="25" name="稻壳儿_刀客儿出品_12_1">
              <a:extLst>
                <a:ext uri="{FF2B5EF4-FFF2-40B4-BE49-F238E27FC236}">
                  <a16:creationId xmlns:a16="http://schemas.microsoft.com/office/drawing/2014/main" id="{C3413F0E-820C-47A7-AD81-2606E1F349E9}"/>
                </a:ext>
              </a:extLst>
            </p:cNvPr>
            <p:cNvSpPr txBox="1"/>
            <p:nvPr/>
          </p:nvSpPr>
          <p:spPr>
            <a:xfrm>
              <a:off x="2498693" y="36821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稻壳儿_刀客儿出品_12_2">
              <a:extLst>
                <a:ext uri="{FF2B5EF4-FFF2-40B4-BE49-F238E27FC236}">
                  <a16:creationId xmlns:a16="http://schemas.microsoft.com/office/drawing/2014/main" id="{B7F61DE9-1127-4862-8CE3-353FFA620DD2}"/>
                </a:ext>
              </a:extLst>
            </p:cNvPr>
            <p:cNvSpPr txBox="1"/>
            <p:nvPr/>
          </p:nvSpPr>
          <p:spPr>
            <a:xfrm>
              <a:off x="2190916" y="4003192"/>
              <a:ext cx="1723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Template Title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7" name="稻壳儿_刀客儿出品_13">
            <a:extLst>
              <a:ext uri="{FF2B5EF4-FFF2-40B4-BE49-F238E27FC236}">
                <a16:creationId xmlns:a16="http://schemas.microsoft.com/office/drawing/2014/main" id="{189F3D3C-07DB-4AB0-A46B-0B629A0DBD77}"/>
              </a:ext>
            </a:extLst>
          </p:cNvPr>
          <p:cNvGrpSpPr/>
          <p:nvPr/>
        </p:nvGrpSpPr>
        <p:grpSpPr>
          <a:xfrm>
            <a:off x="6114873" y="3910394"/>
            <a:ext cx="1723550" cy="690404"/>
            <a:chOff x="2190916" y="3682120"/>
            <a:chExt cx="1723550" cy="690404"/>
          </a:xfrm>
        </p:grpSpPr>
        <p:sp>
          <p:nvSpPr>
            <p:cNvPr id="28" name="稻壳儿_刀客儿出品_13_1">
              <a:extLst>
                <a:ext uri="{FF2B5EF4-FFF2-40B4-BE49-F238E27FC236}">
                  <a16:creationId xmlns:a16="http://schemas.microsoft.com/office/drawing/2014/main" id="{F03AC9EF-CBB9-4EBC-BE55-141CE561B95F}"/>
                </a:ext>
              </a:extLst>
            </p:cNvPr>
            <p:cNvSpPr txBox="1"/>
            <p:nvPr/>
          </p:nvSpPr>
          <p:spPr>
            <a:xfrm>
              <a:off x="2498693" y="36821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稻壳儿_刀客儿出品_13_2">
              <a:extLst>
                <a:ext uri="{FF2B5EF4-FFF2-40B4-BE49-F238E27FC236}">
                  <a16:creationId xmlns:a16="http://schemas.microsoft.com/office/drawing/2014/main" id="{42ACEEDC-EC4F-422C-A680-D938173514DB}"/>
                </a:ext>
              </a:extLst>
            </p:cNvPr>
            <p:cNvSpPr txBox="1"/>
            <p:nvPr/>
          </p:nvSpPr>
          <p:spPr>
            <a:xfrm>
              <a:off x="2190916" y="4003192"/>
              <a:ext cx="1723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Template Title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0" name="稻壳儿_刀客儿出品_14">
            <a:extLst>
              <a:ext uri="{FF2B5EF4-FFF2-40B4-BE49-F238E27FC236}">
                <a16:creationId xmlns:a16="http://schemas.microsoft.com/office/drawing/2014/main" id="{F9A052EF-2312-4E6A-B3C5-39115BBA6E8F}"/>
              </a:ext>
            </a:extLst>
          </p:cNvPr>
          <p:cNvGrpSpPr/>
          <p:nvPr/>
        </p:nvGrpSpPr>
        <p:grpSpPr>
          <a:xfrm>
            <a:off x="8071577" y="3910394"/>
            <a:ext cx="1723550" cy="690404"/>
            <a:chOff x="2190916" y="3682120"/>
            <a:chExt cx="1723550" cy="690404"/>
          </a:xfrm>
        </p:grpSpPr>
        <p:sp>
          <p:nvSpPr>
            <p:cNvPr id="31" name="稻壳儿_刀客儿出品_14_1">
              <a:extLst>
                <a:ext uri="{FF2B5EF4-FFF2-40B4-BE49-F238E27FC236}">
                  <a16:creationId xmlns:a16="http://schemas.microsoft.com/office/drawing/2014/main" id="{E0725BD3-CC7F-4DAF-B9FE-10C8BE576683}"/>
                </a:ext>
              </a:extLst>
            </p:cNvPr>
            <p:cNvSpPr txBox="1"/>
            <p:nvPr/>
          </p:nvSpPr>
          <p:spPr>
            <a:xfrm>
              <a:off x="2498693" y="36821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稻壳儿_刀客儿出品_14_2">
              <a:extLst>
                <a:ext uri="{FF2B5EF4-FFF2-40B4-BE49-F238E27FC236}">
                  <a16:creationId xmlns:a16="http://schemas.microsoft.com/office/drawing/2014/main" id="{27D447CC-87E5-4F12-B728-E8E141D5FD05}"/>
                </a:ext>
              </a:extLst>
            </p:cNvPr>
            <p:cNvSpPr txBox="1"/>
            <p:nvPr/>
          </p:nvSpPr>
          <p:spPr>
            <a:xfrm>
              <a:off x="2190916" y="4003192"/>
              <a:ext cx="1723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Template Title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3" name="稻壳儿_刀客儿出品_15">
            <a:extLst>
              <a:ext uri="{FF2B5EF4-FFF2-40B4-BE49-F238E27FC236}">
                <a16:creationId xmlns:a16="http://schemas.microsoft.com/office/drawing/2014/main" id="{56292B89-2512-48AA-BCA0-E12E80323C93}"/>
              </a:ext>
            </a:extLst>
          </p:cNvPr>
          <p:cNvSpPr txBox="1"/>
          <p:nvPr/>
        </p:nvSpPr>
        <p:spPr>
          <a:xfrm>
            <a:off x="5098625" y="2180596"/>
            <a:ext cx="1994754" cy="52540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+mj-lt"/>
                <a:ea typeface="叶根友唐楷简" panose="02010601030101010101" pitchFamily="2" charset="-122"/>
              </a:rPr>
              <a:t>CONTENTS</a:t>
            </a:r>
            <a:endParaRPr lang="en-US" sz="2800" dirty="0">
              <a:solidFill>
                <a:schemeClr val="accent1"/>
              </a:solidFill>
              <a:latin typeface="+mj-lt"/>
              <a:ea typeface="叶根友唐楷简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470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18" grpId="0" animBg="1"/>
      <p:bldP spid="17" grpId="0"/>
      <p:bldP spid="10" grpId="0" animBg="1"/>
      <p:bldP spid="11" grpId="0"/>
      <p:bldP spid="12" grpId="0" animBg="1"/>
      <p:bldP spid="19" grpId="0"/>
      <p:bldP spid="20" grpId="0" animBg="1"/>
      <p:bldP spid="21" grpId="0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稻壳儿_刀客儿出品_1" hidden="1">
            <a:extLst>
              <a:ext uri="{FF2B5EF4-FFF2-40B4-BE49-F238E27FC236}">
                <a16:creationId xmlns:a16="http://schemas.microsoft.com/office/drawing/2014/main" id="{389ACE32-C8A7-431A-9545-29080033378A}"/>
              </a:ext>
            </a:extLst>
          </p:cNvPr>
          <p:cNvSpPr txBox="1"/>
          <p:nvPr/>
        </p:nvSpPr>
        <p:spPr>
          <a:xfrm>
            <a:off x="1790024" y="2290249"/>
            <a:ext cx="8611951" cy="157184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叶根友唐楷简" panose="02010601030101010101" pitchFamily="2" charset="-122"/>
                <a:ea typeface="叶根友唐楷简" panose="02010601030101010101" pitchFamily="2" charset="-122"/>
              </a:rPr>
              <a:t>水彩风大气模板</a:t>
            </a:r>
            <a:endParaRPr lang="en-US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叶根友唐楷简" panose="02010601030101010101" pitchFamily="2" charset="-122"/>
              <a:ea typeface="叶根友唐楷简" panose="02010601030101010101" pitchFamily="2" charset="-122"/>
            </a:endParaRPr>
          </a:p>
        </p:txBody>
      </p:sp>
      <p:sp>
        <p:nvSpPr>
          <p:cNvPr id="19" name="稻壳儿_刀客儿出品_5">
            <a:extLst>
              <a:ext uri="{FF2B5EF4-FFF2-40B4-BE49-F238E27FC236}">
                <a16:creationId xmlns:a16="http://schemas.microsoft.com/office/drawing/2014/main" id="{AA0095FF-D515-4927-BA1D-7BBDDC4EDA5E}"/>
              </a:ext>
            </a:extLst>
          </p:cNvPr>
          <p:cNvSpPr txBox="1"/>
          <p:nvPr/>
        </p:nvSpPr>
        <p:spPr>
          <a:xfrm>
            <a:off x="2465691" y="1382773"/>
            <a:ext cx="7260619" cy="2218172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13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段宁毛笔行书(修订版）" panose="03000509000000000000" pitchFamily="65" charset="-122"/>
                <a:ea typeface="段宁毛笔行书(修订版）" panose="03000509000000000000" pitchFamily="65" charset="-122"/>
              </a:rPr>
              <a:t>谢谢观看</a:t>
            </a:r>
            <a:endParaRPr lang="en-US" sz="13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段宁毛笔行书(修订版）" panose="03000509000000000000" pitchFamily="65" charset="-122"/>
              <a:ea typeface="段宁毛笔行书(修订版）" panose="03000509000000000000" pitchFamily="65" charset="-122"/>
            </a:endParaRPr>
          </a:p>
        </p:txBody>
      </p:sp>
      <p:sp>
        <p:nvSpPr>
          <p:cNvPr id="6" name="稻壳儿_刀客儿出品_3">
            <a:extLst>
              <a:ext uri="{FF2B5EF4-FFF2-40B4-BE49-F238E27FC236}">
                <a16:creationId xmlns:a16="http://schemas.microsoft.com/office/drawing/2014/main" id="{AAA75BAC-FE8A-4660-ACA7-F85442009069}"/>
              </a:ext>
            </a:extLst>
          </p:cNvPr>
          <p:cNvSpPr/>
          <p:nvPr/>
        </p:nvSpPr>
        <p:spPr>
          <a:xfrm>
            <a:off x="5409300" y="4989207"/>
            <a:ext cx="1373401" cy="4001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7" name="稻壳儿_刀客儿出品_4">
            <a:extLst>
              <a:ext uri="{FF2B5EF4-FFF2-40B4-BE49-F238E27FC236}">
                <a16:creationId xmlns:a16="http://schemas.microsoft.com/office/drawing/2014/main" id="{7EFE76FC-35FC-4DCC-9EDD-2652CBD188CB}"/>
              </a:ext>
            </a:extLst>
          </p:cNvPr>
          <p:cNvSpPr txBox="1"/>
          <p:nvPr/>
        </p:nvSpPr>
        <p:spPr>
          <a:xfrm>
            <a:off x="5465609" y="5011509"/>
            <a:ext cx="1261233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森焱创意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77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稻壳儿_刀客儿出品_1">
            <a:extLst>
              <a:ext uri="{FF2B5EF4-FFF2-40B4-BE49-F238E27FC236}">
                <a16:creationId xmlns:a16="http://schemas.microsoft.com/office/drawing/2014/main" id="{85DAECF0-FD0A-47F1-8DD6-9331B9186266}"/>
              </a:ext>
            </a:extLst>
          </p:cNvPr>
          <p:cNvSpPr/>
          <p:nvPr/>
        </p:nvSpPr>
        <p:spPr>
          <a:xfrm>
            <a:off x="2529840" y="1549400"/>
            <a:ext cx="7132320" cy="3759200"/>
          </a:xfrm>
          <a:prstGeom prst="roundRect">
            <a:avLst>
              <a:gd name="adj" fmla="val 5586"/>
            </a:avLst>
          </a:prstGeom>
          <a:solidFill>
            <a:schemeClr val="bg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6" name="稻壳儿_刀客儿出品_2">
            <a:extLst>
              <a:ext uri="{FF2B5EF4-FFF2-40B4-BE49-F238E27FC236}">
                <a16:creationId xmlns:a16="http://schemas.microsoft.com/office/drawing/2014/main" id="{B4E98E20-025A-4552-9415-B0B81673C5C3}"/>
              </a:ext>
            </a:extLst>
          </p:cNvPr>
          <p:cNvSpPr txBox="1"/>
          <p:nvPr/>
        </p:nvSpPr>
        <p:spPr>
          <a:xfrm>
            <a:off x="4772561" y="2995724"/>
            <a:ext cx="2646878" cy="83099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添加标题</a:t>
            </a:r>
            <a:endParaRPr lang="en-US" sz="4800" dirty="0">
              <a:solidFill>
                <a:schemeClr val="accent1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7" name="稻壳儿_刀客儿出品_3">
            <a:extLst>
              <a:ext uri="{FF2B5EF4-FFF2-40B4-BE49-F238E27FC236}">
                <a16:creationId xmlns:a16="http://schemas.microsoft.com/office/drawing/2014/main" id="{9664EC55-54E3-4E91-9792-9FEED500FE5D}"/>
              </a:ext>
            </a:extLst>
          </p:cNvPr>
          <p:cNvSpPr txBox="1"/>
          <p:nvPr/>
        </p:nvSpPr>
        <p:spPr>
          <a:xfrm>
            <a:off x="5330406" y="2446032"/>
            <a:ext cx="1531188" cy="523220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PART.01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稻壳儿_刀客儿出品_4">
            <a:extLst>
              <a:ext uri="{FF2B5EF4-FFF2-40B4-BE49-F238E27FC236}">
                <a16:creationId xmlns:a16="http://schemas.microsoft.com/office/drawing/2014/main" id="{26B3FC2E-DA5F-432F-9DEB-7C4A8CFBB4FA}"/>
              </a:ext>
            </a:extLst>
          </p:cNvPr>
          <p:cNvSpPr txBox="1"/>
          <p:nvPr/>
        </p:nvSpPr>
        <p:spPr>
          <a:xfrm>
            <a:off x="3621297" y="3897659"/>
            <a:ext cx="4949406" cy="51430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consectetuer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 Maecenas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massa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798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稻壳儿_刀客儿出品_1">
            <a:extLst>
              <a:ext uri="{FF2B5EF4-FFF2-40B4-BE49-F238E27FC236}">
                <a16:creationId xmlns:a16="http://schemas.microsoft.com/office/drawing/2014/main" id="{D75F0FB4-5CE9-4B65-9059-0B660F5124DF}"/>
              </a:ext>
            </a:extLst>
          </p:cNvPr>
          <p:cNvPicPr>
            <a:picLocks noGrp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4" b="36864"/>
          <a:stretch>
            <a:fillRect/>
          </a:stretch>
        </p:blipFill>
        <p:spPr/>
      </p:pic>
      <p:sp>
        <p:nvSpPr>
          <p:cNvPr id="9" name="稻壳儿_刀客儿出品_2">
            <a:extLst>
              <a:ext uri="{FF2B5EF4-FFF2-40B4-BE49-F238E27FC236}">
                <a16:creationId xmlns:a16="http://schemas.microsoft.com/office/drawing/2014/main" id="{2970CE41-22BA-4DC6-9E61-7568DAACB61A}"/>
              </a:ext>
            </a:extLst>
          </p:cNvPr>
          <p:cNvSpPr txBox="1"/>
          <p:nvPr/>
        </p:nvSpPr>
        <p:spPr>
          <a:xfrm>
            <a:off x="4387840" y="43384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id-ID" sz="36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3" name="稻壳儿_刀客儿出品_3">
            <a:extLst>
              <a:ext uri="{FF2B5EF4-FFF2-40B4-BE49-F238E27FC236}">
                <a16:creationId xmlns:a16="http://schemas.microsoft.com/office/drawing/2014/main" id="{F3C3B75C-726A-47B7-85C7-E7D072CFA91D}"/>
              </a:ext>
            </a:extLst>
          </p:cNvPr>
          <p:cNvSpPr txBox="1">
            <a:spLocks/>
          </p:cNvSpPr>
          <p:nvPr/>
        </p:nvSpPr>
        <p:spPr>
          <a:xfrm>
            <a:off x="2547943" y="1789088"/>
            <a:ext cx="7096114" cy="788871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sz="1200" dirty="0">
                <a:cs typeface="+mn-ea"/>
                <a:sym typeface="+mn-lt"/>
              </a:rPr>
              <a:t>Lorem ipsum dolor sit </a:t>
            </a:r>
            <a:r>
              <a:rPr lang="en-US" sz="1200" dirty="0" err="1">
                <a:cs typeface="+mn-ea"/>
                <a:sym typeface="+mn-lt"/>
              </a:rPr>
              <a:t>amet</a:t>
            </a:r>
            <a:r>
              <a:rPr lang="en-US" sz="1200" dirty="0">
                <a:cs typeface="+mn-ea"/>
                <a:sym typeface="+mn-lt"/>
              </a:rPr>
              <a:t>, </a:t>
            </a:r>
            <a:r>
              <a:rPr lang="en-US" sz="1200" dirty="0" err="1">
                <a:cs typeface="+mn-ea"/>
                <a:sym typeface="+mn-lt"/>
              </a:rPr>
              <a:t>consectetuer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adipiscing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elit</a:t>
            </a:r>
            <a:r>
              <a:rPr lang="en-US" sz="1200" dirty="0">
                <a:cs typeface="+mn-ea"/>
                <a:sym typeface="+mn-lt"/>
              </a:rPr>
              <a:t>. Maecenas </a:t>
            </a:r>
            <a:r>
              <a:rPr lang="en-US" sz="1200" dirty="0" err="1">
                <a:cs typeface="+mn-ea"/>
                <a:sym typeface="+mn-lt"/>
              </a:rPr>
              <a:t>porttitor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congue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massa</a:t>
            </a:r>
            <a:r>
              <a:rPr lang="en-US" sz="1200" dirty="0">
                <a:cs typeface="+mn-ea"/>
                <a:sym typeface="+mn-lt"/>
              </a:rPr>
              <a:t>. </a:t>
            </a:r>
            <a:r>
              <a:rPr lang="en-US" sz="1200" dirty="0" err="1">
                <a:cs typeface="+mn-ea"/>
                <a:sym typeface="+mn-lt"/>
              </a:rPr>
              <a:t>Fusce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posuere</a:t>
            </a:r>
            <a:r>
              <a:rPr lang="en-US" sz="1200" dirty="0">
                <a:cs typeface="+mn-ea"/>
                <a:sym typeface="+mn-lt"/>
              </a:rPr>
              <a:t>, magna sed pulvinar </a:t>
            </a:r>
            <a:r>
              <a:rPr lang="en-US" sz="1200" dirty="0" err="1">
                <a:cs typeface="+mn-ea"/>
                <a:sym typeface="+mn-lt"/>
              </a:rPr>
              <a:t>ultricies</a:t>
            </a:r>
            <a:r>
              <a:rPr lang="en-US" sz="1200" dirty="0">
                <a:cs typeface="+mn-ea"/>
                <a:sym typeface="+mn-lt"/>
              </a:rPr>
              <a:t>, </a:t>
            </a:r>
            <a:r>
              <a:rPr lang="en-US" sz="1200" dirty="0" err="1">
                <a:cs typeface="+mn-ea"/>
                <a:sym typeface="+mn-lt"/>
              </a:rPr>
              <a:t>purus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lectus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malesuada</a:t>
            </a:r>
            <a:r>
              <a:rPr lang="en-US" sz="1200" dirty="0">
                <a:cs typeface="+mn-ea"/>
                <a:sym typeface="+mn-lt"/>
              </a:rPr>
              <a:t> libero, sit </a:t>
            </a:r>
            <a:r>
              <a:rPr lang="en-US" sz="1200" dirty="0" err="1">
                <a:cs typeface="+mn-ea"/>
                <a:sym typeface="+mn-lt"/>
              </a:rPr>
              <a:t>amet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commodo</a:t>
            </a:r>
            <a:r>
              <a:rPr lang="en-US" sz="1200" dirty="0">
                <a:cs typeface="+mn-ea"/>
                <a:sym typeface="+mn-lt"/>
              </a:rPr>
              <a:t> magna </a:t>
            </a:r>
            <a:r>
              <a:rPr lang="en-US" sz="1200" dirty="0" err="1">
                <a:cs typeface="+mn-ea"/>
                <a:sym typeface="+mn-lt"/>
              </a:rPr>
              <a:t>eros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quis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urna</a:t>
            </a:r>
            <a:r>
              <a:rPr lang="en-US" sz="1200" dirty="0">
                <a:cs typeface="+mn-ea"/>
                <a:sym typeface="+mn-lt"/>
              </a:rPr>
              <a:t>.</a:t>
            </a:r>
          </a:p>
        </p:txBody>
      </p:sp>
      <p:sp>
        <p:nvSpPr>
          <p:cNvPr id="6" name="稻壳儿_刀客儿出品_4">
            <a:extLst>
              <a:ext uri="{FF2B5EF4-FFF2-40B4-BE49-F238E27FC236}">
                <a16:creationId xmlns:a16="http://schemas.microsoft.com/office/drawing/2014/main" id="{EC702434-542B-42E0-BEAA-7EE8433B03AA}"/>
              </a:ext>
            </a:extLst>
          </p:cNvPr>
          <p:cNvSpPr/>
          <p:nvPr/>
        </p:nvSpPr>
        <p:spPr>
          <a:xfrm>
            <a:off x="5773838" y="1307939"/>
            <a:ext cx="644324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9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稻壳儿_刀客儿出品_1"/>
          <p:cNvSpPr>
            <a:spLocks/>
          </p:cNvSpPr>
          <p:nvPr/>
        </p:nvSpPr>
        <p:spPr bwMode="auto">
          <a:xfrm>
            <a:off x="6399217" y="4404412"/>
            <a:ext cx="2162057" cy="1283609"/>
          </a:xfrm>
          <a:custGeom>
            <a:avLst/>
            <a:gdLst>
              <a:gd name="T0" fmla="*/ 206 w 254"/>
              <a:gd name="T1" fmla="*/ 0 h 150"/>
              <a:gd name="T2" fmla="*/ 0 w 254"/>
              <a:gd name="T3" fmla="*/ 150 h 150"/>
              <a:gd name="T4" fmla="*/ 254 w 254"/>
              <a:gd name="T5" fmla="*/ 150 h 150"/>
              <a:gd name="T6" fmla="*/ 206 w 254"/>
              <a:gd name="T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" h="150">
                <a:moveTo>
                  <a:pt x="206" y="0"/>
                </a:moveTo>
                <a:cubicBezTo>
                  <a:pt x="0" y="150"/>
                  <a:pt x="0" y="150"/>
                  <a:pt x="0" y="150"/>
                </a:cubicBezTo>
                <a:cubicBezTo>
                  <a:pt x="254" y="150"/>
                  <a:pt x="254" y="150"/>
                  <a:pt x="254" y="150"/>
                </a:cubicBezTo>
                <a:cubicBezTo>
                  <a:pt x="254" y="97"/>
                  <a:pt x="238" y="44"/>
                  <a:pt x="206" y="0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FFFFFF"/>
            </a:solidFill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 dirty="0">
              <a:latin typeface="Questrial" charset="0"/>
              <a:ea typeface="Questrial" charset="0"/>
              <a:cs typeface="Questrial" charset="0"/>
            </a:endParaRPr>
          </a:p>
        </p:txBody>
      </p:sp>
      <p:sp>
        <p:nvSpPr>
          <p:cNvPr id="39" name="稻壳儿_刀客儿出品_2"/>
          <p:cNvSpPr>
            <a:spLocks/>
          </p:cNvSpPr>
          <p:nvPr/>
        </p:nvSpPr>
        <p:spPr bwMode="auto">
          <a:xfrm>
            <a:off x="6399216" y="3425196"/>
            <a:ext cx="1932585" cy="2276794"/>
          </a:xfrm>
          <a:custGeom>
            <a:avLst/>
            <a:gdLst>
              <a:gd name="T0" fmla="*/ 87 w 227"/>
              <a:gd name="T1" fmla="*/ 0 h 266"/>
              <a:gd name="T2" fmla="*/ 0 w 227"/>
              <a:gd name="T3" fmla="*/ 266 h 266"/>
              <a:gd name="T4" fmla="*/ 227 w 227"/>
              <a:gd name="T5" fmla="*/ 102 h 266"/>
              <a:gd name="T6" fmla="*/ 87 w 227"/>
              <a:gd name="T7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7" h="266">
                <a:moveTo>
                  <a:pt x="87" y="0"/>
                </a:moveTo>
                <a:cubicBezTo>
                  <a:pt x="0" y="266"/>
                  <a:pt x="0" y="266"/>
                  <a:pt x="0" y="266"/>
                </a:cubicBezTo>
                <a:cubicBezTo>
                  <a:pt x="227" y="102"/>
                  <a:pt x="227" y="102"/>
                  <a:pt x="227" y="102"/>
                </a:cubicBezTo>
                <a:cubicBezTo>
                  <a:pt x="192" y="53"/>
                  <a:pt x="142" y="18"/>
                  <a:pt x="87" y="0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rgbClr val="FFFFFF"/>
            </a:solidFill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 dirty="0">
              <a:latin typeface="Questrial" charset="0"/>
              <a:ea typeface="Questrial" charset="0"/>
              <a:cs typeface="Questrial" charset="0"/>
            </a:endParaRPr>
          </a:p>
        </p:txBody>
      </p:sp>
      <p:sp>
        <p:nvSpPr>
          <p:cNvPr id="40" name="稻壳儿_刀客儿出品_3"/>
          <p:cNvSpPr>
            <a:spLocks/>
          </p:cNvSpPr>
          <p:nvPr/>
        </p:nvSpPr>
        <p:spPr bwMode="auto">
          <a:xfrm>
            <a:off x="5601946" y="3091745"/>
            <a:ext cx="1609890" cy="2610244"/>
          </a:xfrm>
          <a:custGeom>
            <a:avLst/>
            <a:gdLst>
              <a:gd name="T0" fmla="*/ 95 w 189"/>
              <a:gd name="T1" fmla="*/ 0 h 305"/>
              <a:gd name="T2" fmla="*/ 0 w 189"/>
              <a:gd name="T3" fmla="*/ 15 h 305"/>
              <a:gd name="T4" fmla="*/ 95 w 189"/>
              <a:gd name="T5" fmla="*/ 305 h 305"/>
              <a:gd name="T6" fmla="*/ 189 w 189"/>
              <a:gd name="T7" fmla="*/ 15 h 305"/>
              <a:gd name="T8" fmla="*/ 95 w 189"/>
              <a:gd name="T9" fmla="*/ 0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" h="305">
                <a:moveTo>
                  <a:pt x="95" y="0"/>
                </a:moveTo>
                <a:cubicBezTo>
                  <a:pt x="62" y="0"/>
                  <a:pt x="30" y="5"/>
                  <a:pt x="0" y="15"/>
                </a:cubicBezTo>
                <a:cubicBezTo>
                  <a:pt x="95" y="305"/>
                  <a:pt x="95" y="305"/>
                  <a:pt x="95" y="305"/>
                </a:cubicBezTo>
                <a:cubicBezTo>
                  <a:pt x="189" y="15"/>
                  <a:pt x="189" y="15"/>
                  <a:pt x="189" y="15"/>
                </a:cubicBezTo>
                <a:cubicBezTo>
                  <a:pt x="159" y="5"/>
                  <a:pt x="128" y="0"/>
                  <a:pt x="95" y="0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rgbClr val="FFFFFF"/>
            </a:solidFill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 dirty="0">
              <a:latin typeface="Questrial" charset="0"/>
              <a:ea typeface="Questrial" charset="0"/>
              <a:cs typeface="Questrial" charset="0"/>
            </a:endParaRPr>
          </a:p>
        </p:txBody>
      </p:sp>
      <p:sp>
        <p:nvSpPr>
          <p:cNvPr id="41" name="稻壳儿_刀客儿出品_4"/>
          <p:cNvSpPr>
            <a:spLocks/>
          </p:cNvSpPr>
          <p:nvPr/>
        </p:nvSpPr>
        <p:spPr bwMode="auto">
          <a:xfrm>
            <a:off x="4128306" y="2991725"/>
            <a:ext cx="2283964" cy="2696296"/>
          </a:xfrm>
          <a:custGeom>
            <a:avLst/>
            <a:gdLst>
              <a:gd name="T0" fmla="*/ 0 w 268"/>
              <a:gd name="T1" fmla="*/ 121 h 315"/>
              <a:gd name="T2" fmla="*/ 268 w 268"/>
              <a:gd name="T3" fmla="*/ 315 h 315"/>
              <a:gd name="T4" fmla="*/ 165 w 268"/>
              <a:gd name="T5" fmla="*/ 0 h 315"/>
              <a:gd name="T6" fmla="*/ 0 w 268"/>
              <a:gd name="T7" fmla="*/ 12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8" h="315">
                <a:moveTo>
                  <a:pt x="0" y="121"/>
                </a:moveTo>
                <a:cubicBezTo>
                  <a:pt x="268" y="315"/>
                  <a:pt x="268" y="315"/>
                  <a:pt x="268" y="315"/>
                </a:cubicBezTo>
                <a:cubicBezTo>
                  <a:pt x="165" y="0"/>
                  <a:pt x="165" y="0"/>
                  <a:pt x="165" y="0"/>
                </a:cubicBezTo>
                <a:cubicBezTo>
                  <a:pt x="96" y="23"/>
                  <a:pt x="39" y="66"/>
                  <a:pt x="0" y="121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rgbClr val="FFFFFF"/>
            </a:solidFill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 dirty="0">
              <a:latin typeface="Questrial" charset="0"/>
              <a:ea typeface="Questrial" charset="0"/>
              <a:cs typeface="Questrial" charset="0"/>
            </a:endParaRPr>
          </a:p>
        </p:txBody>
      </p:sp>
      <p:sp>
        <p:nvSpPr>
          <p:cNvPr id="42" name="稻壳儿_刀客儿出品_5"/>
          <p:cNvSpPr>
            <a:spLocks/>
          </p:cNvSpPr>
          <p:nvPr/>
        </p:nvSpPr>
        <p:spPr bwMode="auto">
          <a:xfrm>
            <a:off x="3382522" y="3898857"/>
            <a:ext cx="3029748" cy="1789164"/>
          </a:xfrm>
          <a:custGeom>
            <a:avLst/>
            <a:gdLst>
              <a:gd name="T0" fmla="*/ 0 w 356"/>
              <a:gd name="T1" fmla="*/ 209 h 209"/>
              <a:gd name="T2" fmla="*/ 356 w 356"/>
              <a:gd name="T3" fmla="*/ 209 h 209"/>
              <a:gd name="T4" fmla="*/ 68 w 356"/>
              <a:gd name="T5" fmla="*/ 0 h 209"/>
              <a:gd name="T6" fmla="*/ 0 w 356"/>
              <a:gd name="T7" fmla="*/ 209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209">
                <a:moveTo>
                  <a:pt x="0" y="209"/>
                </a:moveTo>
                <a:cubicBezTo>
                  <a:pt x="356" y="209"/>
                  <a:pt x="356" y="209"/>
                  <a:pt x="356" y="209"/>
                </a:cubicBezTo>
                <a:cubicBezTo>
                  <a:pt x="68" y="0"/>
                  <a:pt x="68" y="0"/>
                  <a:pt x="68" y="0"/>
                </a:cubicBezTo>
                <a:cubicBezTo>
                  <a:pt x="25" y="58"/>
                  <a:pt x="0" y="131"/>
                  <a:pt x="0" y="209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FFFFFF"/>
            </a:solidFill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 dirty="0">
              <a:latin typeface="Questrial" charset="0"/>
              <a:ea typeface="Questrial" charset="0"/>
              <a:cs typeface="Questrial" charset="0"/>
            </a:endParaRPr>
          </a:p>
        </p:txBody>
      </p:sp>
      <p:sp>
        <p:nvSpPr>
          <p:cNvPr id="43" name="稻壳儿_刀客儿出品_6"/>
          <p:cNvSpPr/>
          <p:nvPr/>
        </p:nvSpPr>
        <p:spPr>
          <a:xfrm>
            <a:off x="5974500" y="5192547"/>
            <a:ext cx="983101" cy="98310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 sz="4793" dirty="0">
              <a:solidFill>
                <a:schemeClr val="accent1"/>
              </a:solidFill>
              <a:latin typeface="Questrial" panose="02000509000000000000" pitchFamily="49" charset="0"/>
            </a:endParaRPr>
          </a:p>
        </p:txBody>
      </p:sp>
      <p:cxnSp>
        <p:nvCxnSpPr>
          <p:cNvPr id="51" name="稻壳儿_刀客儿出品_7"/>
          <p:cNvCxnSpPr/>
          <p:nvPr/>
        </p:nvCxnSpPr>
        <p:spPr>
          <a:xfrm flipH="1">
            <a:off x="3157738" y="4944856"/>
            <a:ext cx="305926" cy="1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dash"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稻壳儿_刀客儿出品_8"/>
          <p:cNvSpPr/>
          <p:nvPr/>
        </p:nvSpPr>
        <p:spPr>
          <a:xfrm flipH="1" flipV="1">
            <a:off x="3677994" y="3270740"/>
            <a:ext cx="900594" cy="281953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bg1">
                <a:lumMod val="75000"/>
              </a:schemeClr>
            </a:solidFill>
            <a:prstDash val="dash"/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0000" tIns="46800" rIns="90000" bIns="46800" rtlCol="0" anchor="ctr"/>
          <a:lstStyle/>
          <a:p>
            <a:pPr algn="ctr"/>
            <a:endParaRPr lang="en-US" sz="3195" dirty="0">
              <a:latin typeface="Questrial" charset="0"/>
            </a:endParaRPr>
          </a:p>
        </p:txBody>
      </p:sp>
      <p:sp>
        <p:nvSpPr>
          <p:cNvPr id="53" name="稻壳儿_刀客儿出品_9"/>
          <p:cNvSpPr/>
          <p:nvPr/>
        </p:nvSpPr>
        <p:spPr>
          <a:xfrm flipH="1" flipV="1">
            <a:off x="5461161" y="2257413"/>
            <a:ext cx="900594" cy="847866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bg1">
                <a:lumMod val="75000"/>
              </a:schemeClr>
            </a:solidFill>
            <a:prstDash val="dash"/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0000" tIns="46800" rIns="90000" bIns="46800" rtlCol="0" anchor="ctr"/>
          <a:lstStyle/>
          <a:p>
            <a:pPr algn="ctr"/>
            <a:endParaRPr lang="en-US" sz="3195" dirty="0">
              <a:latin typeface="Questrial" charset="0"/>
            </a:endParaRPr>
          </a:p>
        </p:txBody>
      </p:sp>
      <p:sp>
        <p:nvSpPr>
          <p:cNvPr id="54" name="稻壳儿_刀客儿出品_10"/>
          <p:cNvSpPr/>
          <p:nvPr/>
        </p:nvSpPr>
        <p:spPr>
          <a:xfrm flipV="1">
            <a:off x="7746322" y="3270741"/>
            <a:ext cx="900594" cy="471253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bg1">
                <a:lumMod val="75000"/>
              </a:schemeClr>
            </a:solidFill>
            <a:prstDash val="dash"/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0000" tIns="46800" rIns="90000" bIns="46800" rtlCol="0" anchor="ctr"/>
          <a:lstStyle/>
          <a:p>
            <a:pPr algn="ctr"/>
            <a:endParaRPr lang="en-US" sz="3195" dirty="0">
              <a:latin typeface="Questrial" charset="0"/>
            </a:endParaRPr>
          </a:p>
        </p:txBody>
      </p:sp>
      <p:cxnSp>
        <p:nvCxnSpPr>
          <p:cNvPr id="55" name="稻壳儿_刀客儿出品_11"/>
          <p:cNvCxnSpPr/>
          <p:nvPr/>
        </p:nvCxnSpPr>
        <p:spPr>
          <a:xfrm>
            <a:off x="8408308" y="4944856"/>
            <a:ext cx="59946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dash"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稻壳儿_刀客儿出品_12"/>
          <p:cNvSpPr/>
          <p:nvPr/>
        </p:nvSpPr>
        <p:spPr>
          <a:xfrm>
            <a:off x="6056278" y="3721492"/>
            <a:ext cx="638465" cy="657744"/>
          </a:xfrm>
          <a:prstGeom prst="rect">
            <a:avLst/>
          </a:prstGeom>
          <a:noFill/>
        </p:spPr>
        <p:txBody>
          <a:bodyPr wrap="none" lIns="90000" tIns="46800" rIns="90000" bIns="4680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195" dirty="0">
                <a:solidFill>
                  <a:srgbClr val="FFFFFF"/>
                </a:solidFill>
                <a:cs typeface="Montserrat" panose="02000000000000000000" pitchFamily="2" charset="0"/>
              </a:rPr>
              <a:t>03</a:t>
            </a:r>
          </a:p>
          <a:p>
            <a:pPr algn="ctr">
              <a:lnSpc>
                <a:spcPct val="80000"/>
              </a:lnSpc>
            </a:pPr>
            <a:r>
              <a:rPr lang="en-US" sz="1398" dirty="0">
                <a:solidFill>
                  <a:srgbClr val="FFFFFF"/>
                </a:solidFill>
                <a:cs typeface="Montserrat" panose="02000000000000000000" pitchFamily="2" charset="0"/>
              </a:rPr>
              <a:t>STEP</a:t>
            </a:r>
          </a:p>
        </p:txBody>
      </p:sp>
      <p:sp>
        <p:nvSpPr>
          <p:cNvPr id="57" name="稻壳儿_刀客儿出品_13"/>
          <p:cNvSpPr/>
          <p:nvPr/>
        </p:nvSpPr>
        <p:spPr>
          <a:xfrm>
            <a:off x="5066617" y="3979438"/>
            <a:ext cx="638465" cy="657744"/>
          </a:xfrm>
          <a:prstGeom prst="rect">
            <a:avLst/>
          </a:prstGeom>
          <a:noFill/>
        </p:spPr>
        <p:txBody>
          <a:bodyPr wrap="none" lIns="90000" tIns="46800" rIns="90000" bIns="4680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195" dirty="0">
                <a:solidFill>
                  <a:srgbClr val="FFFFFF"/>
                </a:solidFill>
                <a:cs typeface="Montserrat" panose="02000000000000000000" pitchFamily="2" charset="0"/>
              </a:rPr>
              <a:t>02</a:t>
            </a:r>
          </a:p>
          <a:p>
            <a:pPr algn="ctr">
              <a:lnSpc>
                <a:spcPct val="80000"/>
              </a:lnSpc>
            </a:pPr>
            <a:r>
              <a:rPr lang="en-US" sz="1398" dirty="0">
                <a:solidFill>
                  <a:srgbClr val="FFFFFF"/>
                </a:solidFill>
                <a:cs typeface="Montserrat" panose="02000000000000000000" pitchFamily="2" charset="0"/>
              </a:rPr>
              <a:t>STEP</a:t>
            </a:r>
          </a:p>
        </p:txBody>
      </p:sp>
      <p:sp>
        <p:nvSpPr>
          <p:cNvPr id="58" name="稻壳儿_刀客儿出品_14"/>
          <p:cNvSpPr/>
          <p:nvPr/>
        </p:nvSpPr>
        <p:spPr>
          <a:xfrm>
            <a:off x="7045939" y="3979438"/>
            <a:ext cx="638465" cy="657744"/>
          </a:xfrm>
          <a:prstGeom prst="rect">
            <a:avLst/>
          </a:prstGeom>
          <a:noFill/>
        </p:spPr>
        <p:txBody>
          <a:bodyPr wrap="none" lIns="90000" tIns="46800" rIns="90000" bIns="4680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195" dirty="0">
                <a:solidFill>
                  <a:srgbClr val="FFFFFF"/>
                </a:solidFill>
                <a:cs typeface="Montserrat" panose="02000000000000000000" pitchFamily="2" charset="0"/>
              </a:rPr>
              <a:t>04</a:t>
            </a:r>
          </a:p>
          <a:p>
            <a:pPr algn="ctr">
              <a:lnSpc>
                <a:spcPct val="80000"/>
              </a:lnSpc>
            </a:pPr>
            <a:r>
              <a:rPr lang="en-US" sz="1398" dirty="0">
                <a:solidFill>
                  <a:srgbClr val="FFFFFF"/>
                </a:solidFill>
                <a:cs typeface="Montserrat" panose="02000000000000000000" pitchFamily="2" charset="0"/>
              </a:rPr>
              <a:t>STEP</a:t>
            </a:r>
          </a:p>
        </p:txBody>
      </p:sp>
      <p:sp>
        <p:nvSpPr>
          <p:cNvPr id="59" name="稻壳儿_刀客儿出品_15"/>
          <p:cNvSpPr/>
          <p:nvPr/>
        </p:nvSpPr>
        <p:spPr>
          <a:xfrm>
            <a:off x="4539372" y="4899879"/>
            <a:ext cx="715152" cy="657744"/>
          </a:xfrm>
          <a:prstGeom prst="rect">
            <a:avLst/>
          </a:prstGeom>
          <a:noFill/>
        </p:spPr>
        <p:txBody>
          <a:bodyPr wrap="none" lIns="90000" tIns="46800" rIns="90000" bIns="4680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195" spc="299" dirty="0">
                <a:solidFill>
                  <a:srgbClr val="FFFFFF"/>
                </a:solidFill>
                <a:cs typeface="Montserrat" panose="02000000000000000000" pitchFamily="2" charset="0"/>
              </a:rPr>
              <a:t>01</a:t>
            </a:r>
          </a:p>
          <a:p>
            <a:pPr algn="ctr">
              <a:lnSpc>
                <a:spcPct val="80000"/>
              </a:lnSpc>
            </a:pPr>
            <a:r>
              <a:rPr lang="en-US" sz="1398" dirty="0">
                <a:solidFill>
                  <a:srgbClr val="FFFFFF"/>
                </a:solidFill>
                <a:cs typeface="Montserrat" panose="02000000000000000000" pitchFamily="2" charset="0"/>
              </a:rPr>
              <a:t>STEP</a:t>
            </a:r>
          </a:p>
        </p:txBody>
      </p:sp>
      <p:sp>
        <p:nvSpPr>
          <p:cNvPr id="60" name="稻壳儿_刀客儿出品_16"/>
          <p:cNvSpPr/>
          <p:nvPr/>
        </p:nvSpPr>
        <p:spPr>
          <a:xfrm>
            <a:off x="7534839" y="4899879"/>
            <a:ext cx="638465" cy="657744"/>
          </a:xfrm>
          <a:prstGeom prst="rect">
            <a:avLst/>
          </a:prstGeom>
          <a:noFill/>
        </p:spPr>
        <p:txBody>
          <a:bodyPr wrap="none" lIns="90000" tIns="46800" rIns="90000" bIns="4680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195" dirty="0">
                <a:solidFill>
                  <a:srgbClr val="FFFFFF"/>
                </a:solidFill>
                <a:cs typeface="Montserrat" panose="02000000000000000000" pitchFamily="2" charset="0"/>
              </a:rPr>
              <a:t>05</a:t>
            </a:r>
          </a:p>
          <a:p>
            <a:pPr algn="ctr">
              <a:lnSpc>
                <a:spcPct val="80000"/>
              </a:lnSpc>
            </a:pPr>
            <a:r>
              <a:rPr lang="en-US" sz="1398" dirty="0">
                <a:solidFill>
                  <a:srgbClr val="FFFFFF"/>
                </a:solidFill>
                <a:cs typeface="Montserrat" panose="02000000000000000000" pitchFamily="2" charset="0"/>
              </a:rPr>
              <a:t>STEP</a:t>
            </a:r>
          </a:p>
        </p:txBody>
      </p:sp>
      <p:sp>
        <p:nvSpPr>
          <p:cNvPr id="61" name="稻壳儿_刀客儿出品_17"/>
          <p:cNvSpPr txBox="1"/>
          <p:nvPr/>
        </p:nvSpPr>
        <p:spPr>
          <a:xfrm>
            <a:off x="2233442" y="3017443"/>
            <a:ext cx="1002495" cy="34041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r"/>
            <a:r>
              <a:rPr lang="zh-CN" altLang="en-US" sz="1598">
                <a:solidFill>
                  <a:schemeClr val="bg1">
                    <a:lumMod val="50000"/>
                  </a:schemeClr>
                </a:solidFill>
                <a:latin typeface="+mn-ea"/>
              </a:rPr>
              <a:t>添加标题</a:t>
            </a:r>
            <a:endParaRPr lang="en-US" sz="1598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2" name="稻壳儿_刀客儿出品_18"/>
          <p:cNvSpPr txBox="1"/>
          <p:nvPr/>
        </p:nvSpPr>
        <p:spPr>
          <a:xfrm>
            <a:off x="1001535" y="3378332"/>
            <a:ext cx="2234401" cy="5481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Sed perspiciatis unde omnis  elit voluptatem fringilla.</a:t>
            </a:r>
          </a:p>
        </p:txBody>
      </p:sp>
      <p:sp>
        <p:nvSpPr>
          <p:cNvPr id="63" name="稻壳儿_刀客儿出品_19"/>
          <p:cNvSpPr txBox="1"/>
          <p:nvPr/>
        </p:nvSpPr>
        <p:spPr>
          <a:xfrm>
            <a:off x="1733477" y="4439853"/>
            <a:ext cx="1002495" cy="34041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r"/>
            <a:r>
              <a:rPr lang="zh-CN" altLang="en-US" sz="1598">
                <a:solidFill>
                  <a:schemeClr val="bg1">
                    <a:lumMod val="50000"/>
                  </a:schemeClr>
                </a:solidFill>
                <a:latin typeface="+mn-ea"/>
              </a:rPr>
              <a:t>添加标题</a:t>
            </a:r>
            <a:endParaRPr lang="en-US" sz="1598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4" name="稻壳儿_刀客儿出品_20"/>
          <p:cNvSpPr txBox="1"/>
          <p:nvPr/>
        </p:nvSpPr>
        <p:spPr>
          <a:xfrm>
            <a:off x="501570" y="4800742"/>
            <a:ext cx="2234401" cy="5481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Sed perspiciatis unde omnis  elit voluptatem fringilla.</a:t>
            </a:r>
          </a:p>
        </p:txBody>
      </p:sp>
      <p:sp>
        <p:nvSpPr>
          <p:cNvPr id="65" name="稻壳儿_刀客儿出品_21"/>
          <p:cNvSpPr txBox="1"/>
          <p:nvPr/>
        </p:nvSpPr>
        <p:spPr>
          <a:xfrm>
            <a:off x="3987557" y="1864383"/>
            <a:ext cx="1002495" cy="34041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r"/>
            <a:r>
              <a:rPr lang="zh-CN" altLang="en-US" sz="1598">
                <a:solidFill>
                  <a:schemeClr val="bg1">
                    <a:lumMod val="50000"/>
                  </a:schemeClr>
                </a:solidFill>
                <a:latin typeface="+mn-ea"/>
              </a:rPr>
              <a:t>添加标题</a:t>
            </a:r>
            <a:endParaRPr lang="en-US" sz="1598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6" name="稻壳儿_刀客儿出品_22"/>
          <p:cNvSpPr txBox="1"/>
          <p:nvPr/>
        </p:nvSpPr>
        <p:spPr>
          <a:xfrm>
            <a:off x="2755650" y="2225273"/>
            <a:ext cx="2234401" cy="5481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Sed perspiciatis unde omnis  elit voluptatem fringilla.</a:t>
            </a:r>
          </a:p>
        </p:txBody>
      </p:sp>
      <p:sp>
        <p:nvSpPr>
          <p:cNvPr id="67" name="稻壳儿_刀客儿出品_23"/>
          <p:cNvSpPr txBox="1"/>
          <p:nvPr/>
        </p:nvSpPr>
        <p:spPr>
          <a:xfrm>
            <a:off x="9431260" y="4439853"/>
            <a:ext cx="1002495" cy="34041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zh-CN" altLang="en-US" sz="1598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添加标题</a:t>
            </a:r>
            <a:endParaRPr lang="en-US" sz="1598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8" name="稻壳儿_刀客儿出品_24"/>
          <p:cNvSpPr txBox="1"/>
          <p:nvPr/>
        </p:nvSpPr>
        <p:spPr>
          <a:xfrm>
            <a:off x="9431260" y="4800742"/>
            <a:ext cx="2259170" cy="5481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Sed perspiciatis unde omnis  elit voluptatem fringilla.</a:t>
            </a:r>
          </a:p>
        </p:txBody>
      </p:sp>
      <p:sp>
        <p:nvSpPr>
          <p:cNvPr id="69" name="稻壳儿_刀客儿出品_25"/>
          <p:cNvSpPr txBox="1"/>
          <p:nvPr/>
        </p:nvSpPr>
        <p:spPr>
          <a:xfrm>
            <a:off x="9027307" y="2977018"/>
            <a:ext cx="1002495" cy="34041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r>
              <a:rPr lang="zh-CN" altLang="en-US" sz="1598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添加标题</a:t>
            </a:r>
            <a:endParaRPr lang="en-US" sz="1598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0" name="稻壳儿_刀客儿出品_26"/>
          <p:cNvSpPr txBox="1"/>
          <p:nvPr/>
        </p:nvSpPr>
        <p:spPr>
          <a:xfrm>
            <a:off x="9027306" y="3337908"/>
            <a:ext cx="2259170" cy="5481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98" dirty="0">
                <a:solidFill>
                  <a:schemeClr val="bg1">
                    <a:lumMod val="50000"/>
                  </a:schemeClr>
                </a:solidFill>
              </a:rPr>
              <a:t>Sed perspiciatis unde omnis  elit voluptatem fringilla.</a:t>
            </a:r>
          </a:p>
        </p:txBody>
      </p:sp>
      <p:sp>
        <p:nvSpPr>
          <p:cNvPr id="71" name="稻壳儿_刀客儿出品_27"/>
          <p:cNvSpPr txBox="1"/>
          <p:nvPr/>
        </p:nvSpPr>
        <p:spPr>
          <a:xfrm>
            <a:off x="6169262" y="5369072"/>
            <a:ext cx="593581" cy="584006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sz="3195" dirty="0">
                <a:solidFill>
                  <a:schemeClr val="bg1"/>
                </a:solidFill>
                <a:latin typeface="Flaticon" panose="02000603000000000000" pitchFamily="2" charset="0"/>
              </a:rPr>
              <a:t></a:t>
            </a:r>
          </a:p>
        </p:txBody>
      </p:sp>
      <p:sp>
        <p:nvSpPr>
          <p:cNvPr id="31" name="稻壳儿_刀客儿出品_28">
            <a:extLst>
              <a:ext uri="{FF2B5EF4-FFF2-40B4-BE49-F238E27FC236}">
                <a16:creationId xmlns:a16="http://schemas.microsoft.com/office/drawing/2014/main" id="{9B1B4376-DC49-4C0F-8559-CB0364516E53}"/>
              </a:ext>
            </a:extLst>
          </p:cNvPr>
          <p:cNvSpPr txBox="1"/>
          <p:nvPr/>
        </p:nvSpPr>
        <p:spPr>
          <a:xfrm>
            <a:off x="4568103" y="509272"/>
            <a:ext cx="3055793" cy="58477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32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在这里</a:t>
            </a:r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32" name="稻壳儿_刀客儿出品_29">
            <a:extLst>
              <a:ext uri="{FF2B5EF4-FFF2-40B4-BE49-F238E27FC236}">
                <a16:creationId xmlns:a16="http://schemas.microsoft.com/office/drawing/2014/main" id="{0206DED1-E334-4F97-9127-8206D470CA2C}"/>
              </a:ext>
            </a:extLst>
          </p:cNvPr>
          <p:cNvSpPr txBox="1"/>
          <p:nvPr/>
        </p:nvSpPr>
        <p:spPr>
          <a:xfrm>
            <a:off x="3681642" y="1031741"/>
            <a:ext cx="4828714" cy="30777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consectetuer</a:t>
            </a:r>
            <a:r>
              <a:rPr lang="en-US" altLang="zh-CN" dirty="0"/>
              <a:t> </a:t>
            </a:r>
            <a:r>
              <a:rPr lang="en-US" altLang="zh-CN" dirty="0" err="1"/>
              <a:t>adicing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38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52" grpId="0" animBg="1"/>
      <p:bldP spid="53" grpId="0" animBg="1"/>
      <p:bldP spid="54" grpId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刀客儿出品_1">
            <a:extLst>
              <a:ext uri="{FF2B5EF4-FFF2-40B4-BE49-F238E27FC236}">
                <a16:creationId xmlns:a16="http://schemas.microsoft.com/office/drawing/2014/main" id="{81E5AF07-7633-4EF0-8036-81AA9EF63C82}"/>
              </a:ext>
            </a:extLst>
          </p:cNvPr>
          <p:cNvSpPr/>
          <p:nvPr/>
        </p:nvSpPr>
        <p:spPr>
          <a:xfrm rot="16200000">
            <a:off x="5691553" y="358940"/>
            <a:ext cx="6858001" cy="6142892"/>
          </a:xfrm>
          <a:prstGeom prst="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id-ID"/>
          </a:p>
        </p:txBody>
      </p:sp>
      <p:sp>
        <p:nvSpPr>
          <p:cNvPr id="17" name="稻壳儿_刀客儿出品_2">
            <a:extLst>
              <a:ext uri="{FF2B5EF4-FFF2-40B4-BE49-F238E27FC236}">
                <a16:creationId xmlns:a16="http://schemas.microsoft.com/office/drawing/2014/main" id="{71DB7D02-D8F9-4165-A279-315E5B1B5D3E}"/>
              </a:ext>
            </a:extLst>
          </p:cNvPr>
          <p:cNvSpPr txBox="1"/>
          <p:nvPr/>
        </p:nvSpPr>
        <p:spPr>
          <a:xfrm rot="16200000">
            <a:off x="3952190" y="3173232"/>
            <a:ext cx="5810250" cy="51430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bg1"/>
                </a:solidFill>
                <a:cs typeface="+mn-ea"/>
                <a:sym typeface="+mn-lt"/>
              </a:rPr>
              <a:t>Lorem ipsum dolor sit </a:t>
            </a:r>
            <a:r>
              <a:rPr lang="en-US" sz="1200" b="1" dirty="0" err="1">
                <a:solidFill>
                  <a:schemeClr val="bg1"/>
                </a:solidFill>
                <a:cs typeface="+mn-ea"/>
                <a:sym typeface="+mn-lt"/>
              </a:rPr>
              <a:t>amet</a:t>
            </a:r>
            <a:r>
              <a:rPr lang="en-US" sz="1200" b="1" dirty="0">
                <a:solidFill>
                  <a:schemeClr val="bg1"/>
                </a:solidFill>
                <a:cs typeface="+mn-ea"/>
                <a:sym typeface="+mn-lt"/>
              </a:rPr>
              <a:t>, </a:t>
            </a:r>
            <a:r>
              <a:rPr lang="en-US" sz="1200" b="1" dirty="0" err="1">
                <a:solidFill>
                  <a:schemeClr val="bg1"/>
                </a:solidFill>
                <a:cs typeface="+mn-ea"/>
                <a:sym typeface="+mn-lt"/>
              </a:rPr>
              <a:t>consectetuer</a:t>
            </a:r>
            <a:r>
              <a:rPr lang="en-US" sz="12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Lorem Ipsum available, but the majority have suffered</a:t>
            </a:r>
          </a:p>
        </p:txBody>
      </p:sp>
      <p:pic>
        <p:nvPicPr>
          <p:cNvPr id="16" name="稻壳儿_刀客儿出品_3">
            <a:extLst>
              <a:ext uri="{FF2B5EF4-FFF2-40B4-BE49-F238E27FC236}">
                <a16:creationId xmlns:a16="http://schemas.microsoft.com/office/drawing/2014/main" id="{82E1EEBC-443F-45F0-B360-185CF8B27966}"/>
              </a:ext>
            </a:extLst>
          </p:cNvPr>
          <p:cNvPicPr>
            <a:picLocks noGrp="1"/>
          </p:cNvPicPr>
          <p:nvPr>
            <p:ph type="pic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57" b="16157"/>
          <a:stretch>
            <a:fillRect/>
          </a:stretch>
        </p:blipFill>
        <p:spPr/>
      </p:pic>
      <p:pic>
        <p:nvPicPr>
          <p:cNvPr id="23" name="稻壳儿_刀客儿出品_4">
            <a:extLst>
              <a:ext uri="{FF2B5EF4-FFF2-40B4-BE49-F238E27FC236}">
                <a16:creationId xmlns:a16="http://schemas.microsoft.com/office/drawing/2014/main" id="{6F57A358-63A7-41B0-AC3C-36D405014F2F}"/>
              </a:ext>
            </a:extLst>
          </p:cNvPr>
          <p:cNvPicPr>
            <a:picLocks noGrp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4" b="16174"/>
          <a:stretch>
            <a:fillRect/>
          </a:stretch>
        </p:blipFill>
        <p:spPr/>
      </p:pic>
      <p:pic>
        <p:nvPicPr>
          <p:cNvPr id="25" name="稻壳儿_刀客儿出品_5">
            <a:extLst>
              <a:ext uri="{FF2B5EF4-FFF2-40B4-BE49-F238E27FC236}">
                <a16:creationId xmlns:a16="http://schemas.microsoft.com/office/drawing/2014/main" id="{FA741807-D149-4B20-A86C-D32388AFAB82}"/>
              </a:ext>
            </a:extLst>
          </p:cNvPr>
          <p:cNvPicPr>
            <a:picLocks noGrp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9" b="10499"/>
          <a:stretch>
            <a:fillRect/>
          </a:stretch>
        </p:blipFill>
        <p:spPr/>
      </p:pic>
      <p:pic>
        <p:nvPicPr>
          <p:cNvPr id="27" name="稻壳儿_刀客儿出品_6">
            <a:extLst>
              <a:ext uri="{FF2B5EF4-FFF2-40B4-BE49-F238E27FC236}">
                <a16:creationId xmlns:a16="http://schemas.microsoft.com/office/drawing/2014/main" id="{9C82234C-7E0B-4FB8-99B4-FA998313D662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3" r="19573"/>
          <a:stretch>
            <a:fillRect/>
          </a:stretch>
        </p:blipFill>
        <p:spPr/>
      </p:pic>
      <p:pic>
        <p:nvPicPr>
          <p:cNvPr id="29" name="稻壳儿_刀客儿出品_7">
            <a:extLst>
              <a:ext uri="{FF2B5EF4-FFF2-40B4-BE49-F238E27FC236}">
                <a16:creationId xmlns:a16="http://schemas.microsoft.com/office/drawing/2014/main" id="{BC82817A-FD0C-4E35-A20F-159A868ED6C8}"/>
              </a:ext>
            </a:extLst>
          </p:cNvPr>
          <p:cNvPicPr>
            <a:picLocks noGrp="1"/>
          </p:cNvPicPr>
          <p:nvPr>
            <p:ph type="pic" sz="quarter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0" r="14060"/>
          <a:stretch>
            <a:fillRect/>
          </a:stretch>
        </p:blipFill>
        <p:spPr/>
      </p:pic>
      <p:pic>
        <p:nvPicPr>
          <p:cNvPr id="31" name="稻壳儿_刀客儿出品_8">
            <a:extLst>
              <a:ext uri="{FF2B5EF4-FFF2-40B4-BE49-F238E27FC236}">
                <a16:creationId xmlns:a16="http://schemas.microsoft.com/office/drawing/2014/main" id="{54A26F73-C538-44F0-BD12-E528BE22B722}"/>
              </a:ext>
            </a:extLst>
          </p:cNvPr>
          <p:cNvPicPr>
            <a:picLocks noGrp="1"/>
          </p:cNvPicPr>
          <p:nvPr>
            <p:ph type="pic" sz="quarter" idx="1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6" r="14486"/>
          <a:stretch>
            <a:fillRect/>
          </a:stretch>
        </p:blipFill>
        <p:spPr/>
      </p:pic>
      <p:sp>
        <p:nvSpPr>
          <p:cNvPr id="32" name="稻壳儿_刀客儿出品_9">
            <a:extLst>
              <a:ext uri="{FF2B5EF4-FFF2-40B4-BE49-F238E27FC236}">
                <a16:creationId xmlns:a16="http://schemas.microsoft.com/office/drawing/2014/main" id="{87CDA53A-AA42-476E-B511-DCA52B9F90FC}"/>
              </a:ext>
            </a:extLst>
          </p:cNvPr>
          <p:cNvSpPr txBox="1"/>
          <p:nvPr/>
        </p:nvSpPr>
        <p:spPr>
          <a:xfrm>
            <a:off x="1136075" y="2009668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id-ID" sz="36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3" name="稻壳儿_刀客儿出品_10">
            <a:extLst>
              <a:ext uri="{FF2B5EF4-FFF2-40B4-BE49-F238E27FC236}">
                <a16:creationId xmlns:a16="http://schemas.microsoft.com/office/drawing/2014/main" id="{B2EF7EB7-7B03-4526-AAA4-DA309C004E06}"/>
              </a:ext>
            </a:extLst>
          </p:cNvPr>
          <p:cNvSpPr txBox="1">
            <a:spLocks/>
          </p:cNvSpPr>
          <p:nvPr/>
        </p:nvSpPr>
        <p:spPr>
          <a:xfrm>
            <a:off x="1136075" y="3579329"/>
            <a:ext cx="3651550" cy="1269003"/>
          </a:xfrm>
          <a:prstGeom prst="rect">
            <a:avLst/>
          </a:prstGeom>
        </p:spPr>
        <p:txBody>
          <a:bodyPr lIns="90000" tIns="46800" rIns="90000" bIns="46800">
            <a:spAutoFit/>
          </a:bodyPr>
          <a:lstStyle/>
          <a:p>
            <a:pPr marL="171450" lvl="0" indent="-17145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cs typeface="+mn-ea"/>
                <a:sym typeface="+mn-lt"/>
              </a:rPr>
              <a:t>Lorem ipsum dolor sit </a:t>
            </a:r>
            <a:r>
              <a:rPr lang="en-US" sz="1200" dirty="0" err="1">
                <a:cs typeface="+mn-ea"/>
                <a:sym typeface="+mn-lt"/>
              </a:rPr>
              <a:t>amet</a:t>
            </a:r>
            <a:r>
              <a:rPr lang="en-US" sz="1200" dirty="0">
                <a:cs typeface="+mn-ea"/>
                <a:sym typeface="+mn-lt"/>
              </a:rPr>
              <a:t>, </a:t>
            </a:r>
            <a:r>
              <a:rPr lang="en-US" sz="1200" dirty="0" err="1">
                <a:cs typeface="+mn-ea"/>
                <a:sym typeface="+mn-lt"/>
              </a:rPr>
              <a:t>consectetuer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adipiscing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elit</a:t>
            </a:r>
            <a:r>
              <a:rPr lang="en-US" sz="1200" dirty="0">
                <a:cs typeface="+mn-ea"/>
                <a:sym typeface="+mn-lt"/>
              </a:rPr>
              <a:t>. Maecenas </a:t>
            </a:r>
            <a:r>
              <a:rPr lang="en-US" sz="1200" dirty="0" err="1">
                <a:cs typeface="+mn-ea"/>
                <a:sym typeface="+mn-lt"/>
              </a:rPr>
              <a:t>porttitor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congue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massa</a:t>
            </a:r>
            <a:r>
              <a:rPr lang="en-US" sz="1200" dirty="0">
                <a:cs typeface="+mn-ea"/>
                <a:sym typeface="+mn-lt"/>
              </a:rPr>
              <a:t>. </a:t>
            </a:r>
            <a:r>
              <a:rPr lang="en-US" sz="1200" dirty="0" err="1">
                <a:cs typeface="+mn-ea"/>
                <a:sym typeface="+mn-lt"/>
              </a:rPr>
              <a:t>Fusce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posuere</a:t>
            </a:r>
            <a:r>
              <a:rPr lang="en-US" sz="1200" dirty="0">
                <a:cs typeface="+mn-ea"/>
                <a:sym typeface="+mn-lt"/>
              </a:rPr>
              <a:t>, magna sed pulvinar </a:t>
            </a:r>
            <a:r>
              <a:rPr lang="en-US" sz="1200" dirty="0" err="1">
                <a:cs typeface="+mn-ea"/>
                <a:sym typeface="+mn-lt"/>
              </a:rPr>
              <a:t>ultricies</a:t>
            </a:r>
            <a:r>
              <a:rPr lang="en-US" sz="1200" dirty="0">
                <a:cs typeface="+mn-ea"/>
                <a:sym typeface="+mn-lt"/>
              </a:rPr>
              <a:t>, </a:t>
            </a:r>
            <a:r>
              <a:rPr lang="en-US" sz="1200" dirty="0" err="1">
                <a:cs typeface="+mn-ea"/>
                <a:sym typeface="+mn-lt"/>
              </a:rPr>
              <a:t>purus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lectus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malesuada</a:t>
            </a:r>
            <a:r>
              <a:rPr lang="en-US" sz="1200" dirty="0">
                <a:cs typeface="+mn-ea"/>
                <a:sym typeface="+mn-lt"/>
              </a:rPr>
              <a:t> libero, sit </a:t>
            </a:r>
            <a:r>
              <a:rPr lang="en-US" sz="1200" dirty="0" err="1">
                <a:cs typeface="+mn-ea"/>
                <a:sym typeface="+mn-lt"/>
              </a:rPr>
              <a:t>amet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commodo</a:t>
            </a:r>
            <a:r>
              <a:rPr lang="en-US" sz="1200" dirty="0">
                <a:cs typeface="+mn-ea"/>
                <a:sym typeface="+mn-lt"/>
              </a:rPr>
              <a:t> magna </a:t>
            </a:r>
            <a:r>
              <a:rPr lang="en-US" sz="1200" dirty="0" err="1">
                <a:cs typeface="+mn-ea"/>
                <a:sym typeface="+mn-lt"/>
              </a:rPr>
              <a:t>eros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quis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urna</a:t>
            </a:r>
            <a:r>
              <a:rPr lang="en-US" sz="1200" dirty="0">
                <a:cs typeface="+mn-ea"/>
                <a:sym typeface="+mn-lt"/>
              </a:rPr>
              <a:t>.</a:t>
            </a:r>
          </a:p>
        </p:txBody>
      </p:sp>
      <p:sp>
        <p:nvSpPr>
          <p:cNvPr id="34" name="稻壳儿_刀客儿出品_11">
            <a:extLst>
              <a:ext uri="{FF2B5EF4-FFF2-40B4-BE49-F238E27FC236}">
                <a16:creationId xmlns:a16="http://schemas.microsoft.com/office/drawing/2014/main" id="{DE75ACBA-3C13-4601-B52B-24D55D5EBDD1}"/>
              </a:ext>
            </a:extLst>
          </p:cNvPr>
          <p:cNvSpPr txBox="1"/>
          <p:nvPr/>
        </p:nvSpPr>
        <p:spPr>
          <a:xfrm>
            <a:off x="1223852" y="2655999"/>
            <a:ext cx="3266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consectetuer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943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32" grpId="0"/>
      <p:bldP spid="33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_刀客儿出品_1"/>
          <p:cNvSpPr>
            <a:spLocks noChangeArrowheads="1"/>
          </p:cNvSpPr>
          <p:nvPr/>
        </p:nvSpPr>
        <p:spPr bwMode="auto">
          <a:xfrm>
            <a:off x="940326" y="2996681"/>
            <a:ext cx="1942026" cy="2971244"/>
          </a:xfrm>
          <a:prstGeom prst="rect">
            <a:avLst/>
          </a:prstGeom>
          <a:solidFill>
            <a:schemeClr val="accent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grpSp>
        <p:nvGrpSpPr>
          <p:cNvPr id="2" name="稻壳儿_刀客儿出品_2"/>
          <p:cNvGrpSpPr/>
          <p:nvPr/>
        </p:nvGrpSpPr>
        <p:grpSpPr>
          <a:xfrm>
            <a:off x="940326" y="2030662"/>
            <a:ext cx="1942026" cy="1932038"/>
            <a:chOff x="932341" y="2028496"/>
            <a:chExt cx="1945033" cy="1935030"/>
          </a:xfrm>
        </p:grpSpPr>
        <p:sp>
          <p:nvSpPr>
            <p:cNvPr id="30" name="稻壳儿_刀客儿出品_2_1"/>
            <p:cNvSpPr>
              <a:spLocks/>
            </p:cNvSpPr>
            <p:nvPr/>
          </p:nvSpPr>
          <p:spPr bwMode="auto">
            <a:xfrm>
              <a:off x="932341" y="2996011"/>
              <a:ext cx="1945033" cy="967515"/>
            </a:xfrm>
            <a:custGeom>
              <a:avLst/>
              <a:gdLst>
                <a:gd name="T0" fmla="*/ 795 w 795"/>
                <a:gd name="T1" fmla="*/ 0 h 397"/>
                <a:gd name="T2" fmla="*/ 0 w 795"/>
                <a:gd name="T3" fmla="*/ 0 h 397"/>
                <a:gd name="T4" fmla="*/ 0 w 795"/>
                <a:gd name="T5" fmla="*/ 162 h 397"/>
                <a:gd name="T6" fmla="*/ 397 w 795"/>
                <a:gd name="T7" fmla="*/ 397 h 397"/>
                <a:gd name="T8" fmla="*/ 795 w 795"/>
                <a:gd name="T9" fmla="*/ 162 h 397"/>
                <a:gd name="T10" fmla="*/ 795 w 795"/>
                <a:gd name="T11" fmla="*/ 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5" h="397">
                  <a:moveTo>
                    <a:pt x="79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76" y="302"/>
                    <a:pt x="226" y="397"/>
                    <a:pt x="397" y="397"/>
                  </a:cubicBezTo>
                  <a:cubicBezTo>
                    <a:pt x="569" y="397"/>
                    <a:pt x="718" y="302"/>
                    <a:pt x="795" y="162"/>
                  </a:cubicBezTo>
                  <a:lnTo>
                    <a:pt x="795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 dirty="0"/>
            </a:p>
          </p:txBody>
        </p:sp>
        <p:sp>
          <p:nvSpPr>
            <p:cNvPr id="31" name="稻壳儿_刀客儿出品_2_2"/>
            <p:cNvSpPr>
              <a:spLocks noChangeArrowheads="1"/>
            </p:cNvSpPr>
            <p:nvPr/>
          </p:nvSpPr>
          <p:spPr bwMode="auto">
            <a:xfrm>
              <a:off x="932341" y="2028496"/>
              <a:ext cx="1945033" cy="1935029"/>
            </a:xfrm>
            <a:prstGeom prst="ellipse">
              <a:avLst/>
            </a:prstGeom>
            <a:solidFill>
              <a:schemeClr val="accent1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2" name="稻壳儿_刀客儿出品_2_3"/>
            <p:cNvSpPr>
              <a:spLocks noChangeArrowheads="1"/>
            </p:cNvSpPr>
            <p:nvPr/>
          </p:nvSpPr>
          <p:spPr bwMode="auto">
            <a:xfrm>
              <a:off x="1073823" y="2167120"/>
              <a:ext cx="1662068" cy="1657780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  <p:sp>
        <p:nvSpPr>
          <p:cNvPr id="33" name="稻壳儿_刀客儿出品_3"/>
          <p:cNvSpPr>
            <a:spLocks noChangeArrowheads="1"/>
          </p:cNvSpPr>
          <p:nvPr/>
        </p:nvSpPr>
        <p:spPr bwMode="auto">
          <a:xfrm>
            <a:off x="3036047" y="2996680"/>
            <a:ext cx="1940599" cy="2971244"/>
          </a:xfrm>
          <a:prstGeom prst="rect">
            <a:avLst/>
          </a:prstGeom>
          <a:solidFill>
            <a:schemeClr val="accent4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grpSp>
        <p:nvGrpSpPr>
          <p:cNvPr id="3" name="稻壳儿_刀客儿出品_4"/>
          <p:cNvGrpSpPr/>
          <p:nvPr/>
        </p:nvGrpSpPr>
        <p:grpSpPr>
          <a:xfrm>
            <a:off x="3036047" y="2030661"/>
            <a:ext cx="1940599" cy="1932038"/>
            <a:chOff x="3031308" y="2028495"/>
            <a:chExt cx="1943604" cy="1935030"/>
          </a:xfrm>
        </p:grpSpPr>
        <p:sp>
          <p:nvSpPr>
            <p:cNvPr id="34" name="稻壳儿_刀客儿出品_4_1"/>
            <p:cNvSpPr>
              <a:spLocks/>
            </p:cNvSpPr>
            <p:nvPr/>
          </p:nvSpPr>
          <p:spPr bwMode="auto">
            <a:xfrm>
              <a:off x="3031308" y="2996010"/>
              <a:ext cx="1943604" cy="967515"/>
            </a:xfrm>
            <a:custGeom>
              <a:avLst/>
              <a:gdLst>
                <a:gd name="T0" fmla="*/ 795 w 795"/>
                <a:gd name="T1" fmla="*/ 0 h 397"/>
                <a:gd name="T2" fmla="*/ 0 w 795"/>
                <a:gd name="T3" fmla="*/ 0 h 397"/>
                <a:gd name="T4" fmla="*/ 0 w 795"/>
                <a:gd name="T5" fmla="*/ 162 h 397"/>
                <a:gd name="T6" fmla="*/ 397 w 795"/>
                <a:gd name="T7" fmla="*/ 397 h 397"/>
                <a:gd name="T8" fmla="*/ 795 w 795"/>
                <a:gd name="T9" fmla="*/ 162 h 397"/>
                <a:gd name="T10" fmla="*/ 795 w 795"/>
                <a:gd name="T11" fmla="*/ 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5" h="397">
                  <a:moveTo>
                    <a:pt x="79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77" y="302"/>
                    <a:pt x="226" y="397"/>
                    <a:pt x="397" y="397"/>
                  </a:cubicBezTo>
                  <a:cubicBezTo>
                    <a:pt x="569" y="397"/>
                    <a:pt x="718" y="302"/>
                    <a:pt x="795" y="162"/>
                  </a:cubicBezTo>
                  <a:lnTo>
                    <a:pt x="795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5" name="稻壳儿_刀客儿出品_4_2"/>
            <p:cNvSpPr>
              <a:spLocks noChangeArrowheads="1"/>
            </p:cNvSpPr>
            <p:nvPr/>
          </p:nvSpPr>
          <p:spPr bwMode="auto">
            <a:xfrm>
              <a:off x="3031308" y="2028495"/>
              <a:ext cx="1943604" cy="1935029"/>
            </a:xfrm>
            <a:prstGeom prst="ellipse">
              <a:avLst/>
            </a:prstGeom>
            <a:solidFill>
              <a:schemeClr val="accent4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0000" tIns="46800" rIns="90000" bIns="46800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6" name="稻壳儿_刀客儿出品_4_3"/>
            <p:cNvSpPr>
              <a:spLocks noChangeArrowheads="1"/>
            </p:cNvSpPr>
            <p:nvPr/>
          </p:nvSpPr>
          <p:spPr bwMode="auto">
            <a:xfrm>
              <a:off x="3171362" y="2167120"/>
              <a:ext cx="1663496" cy="1657780"/>
            </a:xfrm>
            <a:prstGeom prst="ellipse">
              <a:avLst/>
            </a:prstGeom>
            <a:solidFill>
              <a:schemeClr val="bg1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0000" tIns="46800" rIns="90000" bIns="46800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  <p:sp>
        <p:nvSpPr>
          <p:cNvPr id="37" name="稻壳儿_刀客儿出品_5"/>
          <p:cNvSpPr>
            <a:spLocks noChangeArrowheads="1"/>
          </p:cNvSpPr>
          <p:nvPr/>
        </p:nvSpPr>
        <p:spPr bwMode="auto">
          <a:xfrm>
            <a:off x="5130341" y="2996679"/>
            <a:ext cx="1942026" cy="2971244"/>
          </a:xfrm>
          <a:prstGeom prst="rect">
            <a:avLst/>
          </a:prstGeom>
          <a:solidFill>
            <a:schemeClr val="accent3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grpSp>
        <p:nvGrpSpPr>
          <p:cNvPr id="4" name="稻壳儿_刀客儿出品_6"/>
          <p:cNvGrpSpPr/>
          <p:nvPr/>
        </p:nvGrpSpPr>
        <p:grpSpPr>
          <a:xfrm>
            <a:off x="5130341" y="2030660"/>
            <a:ext cx="1942026" cy="1932038"/>
            <a:chOff x="5128845" y="2028494"/>
            <a:chExt cx="1945033" cy="1935030"/>
          </a:xfrm>
        </p:grpSpPr>
        <p:sp>
          <p:nvSpPr>
            <p:cNvPr id="38" name="稻壳儿_刀客儿出品_6_1"/>
            <p:cNvSpPr>
              <a:spLocks/>
            </p:cNvSpPr>
            <p:nvPr/>
          </p:nvSpPr>
          <p:spPr bwMode="auto">
            <a:xfrm>
              <a:off x="5128845" y="2996009"/>
              <a:ext cx="1945033" cy="967515"/>
            </a:xfrm>
            <a:custGeom>
              <a:avLst/>
              <a:gdLst>
                <a:gd name="T0" fmla="*/ 795 w 795"/>
                <a:gd name="T1" fmla="*/ 0 h 397"/>
                <a:gd name="T2" fmla="*/ 0 w 795"/>
                <a:gd name="T3" fmla="*/ 0 h 397"/>
                <a:gd name="T4" fmla="*/ 0 w 795"/>
                <a:gd name="T5" fmla="*/ 162 h 397"/>
                <a:gd name="T6" fmla="*/ 398 w 795"/>
                <a:gd name="T7" fmla="*/ 397 h 397"/>
                <a:gd name="T8" fmla="*/ 795 w 795"/>
                <a:gd name="T9" fmla="*/ 162 h 397"/>
                <a:gd name="T10" fmla="*/ 795 w 795"/>
                <a:gd name="T11" fmla="*/ 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5" h="397">
                  <a:moveTo>
                    <a:pt x="79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77" y="302"/>
                    <a:pt x="226" y="397"/>
                    <a:pt x="398" y="397"/>
                  </a:cubicBezTo>
                  <a:cubicBezTo>
                    <a:pt x="569" y="397"/>
                    <a:pt x="718" y="302"/>
                    <a:pt x="795" y="162"/>
                  </a:cubicBezTo>
                  <a:lnTo>
                    <a:pt x="795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9" name="稻壳儿_刀客儿出品_6_2"/>
            <p:cNvSpPr>
              <a:spLocks noChangeArrowheads="1"/>
            </p:cNvSpPr>
            <p:nvPr/>
          </p:nvSpPr>
          <p:spPr bwMode="auto">
            <a:xfrm>
              <a:off x="5128845" y="2028494"/>
              <a:ext cx="1945033" cy="1935029"/>
            </a:xfrm>
            <a:prstGeom prst="ellipse">
              <a:avLst/>
            </a:prstGeom>
            <a:solidFill>
              <a:schemeClr val="accent3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0" name="稻壳儿_刀客儿出品_6_3"/>
            <p:cNvSpPr>
              <a:spLocks noChangeArrowheads="1"/>
            </p:cNvSpPr>
            <p:nvPr/>
          </p:nvSpPr>
          <p:spPr bwMode="auto">
            <a:xfrm>
              <a:off x="5269613" y="2167120"/>
              <a:ext cx="1663496" cy="1657780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  <p:sp>
        <p:nvSpPr>
          <p:cNvPr id="41" name="稻壳儿_刀客儿出品_7"/>
          <p:cNvSpPr>
            <a:spLocks noChangeArrowheads="1"/>
          </p:cNvSpPr>
          <p:nvPr/>
        </p:nvSpPr>
        <p:spPr bwMode="auto">
          <a:xfrm>
            <a:off x="7226061" y="2996681"/>
            <a:ext cx="1942026" cy="2971244"/>
          </a:xfrm>
          <a:prstGeom prst="rect">
            <a:avLst/>
          </a:prstGeom>
          <a:solidFill>
            <a:schemeClr val="accent4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grpSp>
        <p:nvGrpSpPr>
          <p:cNvPr id="5" name="稻壳儿_刀客儿出品_8"/>
          <p:cNvGrpSpPr/>
          <p:nvPr/>
        </p:nvGrpSpPr>
        <p:grpSpPr>
          <a:xfrm>
            <a:off x="7226061" y="2030662"/>
            <a:ext cx="1942026" cy="1932038"/>
            <a:chOff x="7227811" y="2028496"/>
            <a:chExt cx="1945033" cy="1935030"/>
          </a:xfrm>
        </p:grpSpPr>
        <p:sp>
          <p:nvSpPr>
            <p:cNvPr id="42" name="稻壳儿_刀客儿出品_8_1"/>
            <p:cNvSpPr>
              <a:spLocks/>
            </p:cNvSpPr>
            <p:nvPr/>
          </p:nvSpPr>
          <p:spPr bwMode="auto">
            <a:xfrm>
              <a:off x="7227811" y="2996011"/>
              <a:ext cx="1945033" cy="967515"/>
            </a:xfrm>
            <a:custGeom>
              <a:avLst/>
              <a:gdLst>
                <a:gd name="T0" fmla="*/ 795 w 795"/>
                <a:gd name="T1" fmla="*/ 0 h 397"/>
                <a:gd name="T2" fmla="*/ 0 w 795"/>
                <a:gd name="T3" fmla="*/ 0 h 397"/>
                <a:gd name="T4" fmla="*/ 0 w 795"/>
                <a:gd name="T5" fmla="*/ 162 h 397"/>
                <a:gd name="T6" fmla="*/ 397 w 795"/>
                <a:gd name="T7" fmla="*/ 397 h 397"/>
                <a:gd name="T8" fmla="*/ 795 w 795"/>
                <a:gd name="T9" fmla="*/ 162 h 397"/>
                <a:gd name="T10" fmla="*/ 795 w 795"/>
                <a:gd name="T11" fmla="*/ 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5" h="397">
                  <a:moveTo>
                    <a:pt x="79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77" y="302"/>
                    <a:pt x="226" y="397"/>
                    <a:pt x="397" y="397"/>
                  </a:cubicBezTo>
                  <a:cubicBezTo>
                    <a:pt x="569" y="397"/>
                    <a:pt x="718" y="302"/>
                    <a:pt x="795" y="162"/>
                  </a:cubicBezTo>
                  <a:lnTo>
                    <a:pt x="795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3" name="稻壳儿_刀客儿出品_8_2"/>
            <p:cNvSpPr>
              <a:spLocks noChangeArrowheads="1"/>
            </p:cNvSpPr>
            <p:nvPr/>
          </p:nvSpPr>
          <p:spPr bwMode="auto">
            <a:xfrm>
              <a:off x="7227811" y="2028496"/>
              <a:ext cx="1945033" cy="1935029"/>
            </a:xfrm>
            <a:prstGeom prst="ellipse">
              <a:avLst/>
            </a:prstGeom>
            <a:solidFill>
              <a:schemeClr val="accent4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4" name="稻壳儿_刀客儿出品_8_3"/>
            <p:cNvSpPr>
              <a:spLocks noChangeArrowheads="1"/>
            </p:cNvSpPr>
            <p:nvPr/>
          </p:nvSpPr>
          <p:spPr bwMode="auto">
            <a:xfrm>
              <a:off x="7369293" y="2167120"/>
              <a:ext cx="1662068" cy="1657780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  <p:sp>
        <p:nvSpPr>
          <p:cNvPr id="45" name="稻壳儿_刀客儿出品_9"/>
          <p:cNvSpPr>
            <a:spLocks noChangeArrowheads="1"/>
          </p:cNvSpPr>
          <p:nvPr/>
        </p:nvSpPr>
        <p:spPr bwMode="auto">
          <a:xfrm>
            <a:off x="9321783" y="2996681"/>
            <a:ext cx="1942026" cy="2971244"/>
          </a:xfrm>
          <a:prstGeom prst="rect">
            <a:avLst/>
          </a:prstGeom>
          <a:solidFill>
            <a:schemeClr val="accent3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grpSp>
        <p:nvGrpSpPr>
          <p:cNvPr id="6" name="稻壳儿_刀客儿出品_10"/>
          <p:cNvGrpSpPr/>
          <p:nvPr/>
        </p:nvGrpSpPr>
        <p:grpSpPr>
          <a:xfrm>
            <a:off x="9321783" y="2030662"/>
            <a:ext cx="1942026" cy="1932038"/>
            <a:chOff x="9326778" y="2028496"/>
            <a:chExt cx="1945033" cy="1935030"/>
          </a:xfrm>
        </p:grpSpPr>
        <p:sp>
          <p:nvSpPr>
            <p:cNvPr id="46" name="稻壳儿_刀客儿出品_10_1"/>
            <p:cNvSpPr>
              <a:spLocks/>
            </p:cNvSpPr>
            <p:nvPr/>
          </p:nvSpPr>
          <p:spPr bwMode="auto">
            <a:xfrm>
              <a:off x="9326778" y="2996011"/>
              <a:ext cx="1945033" cy="967515"/>
            </a:xfrm>
            <a:custGeom>
              <a:avLst/>
              <a:gdLst>
                <a:gd name="T0" fmla="*/ 795 w 795"/>
                <a:gd name="T1" fmla="*/ 0 h 397"/>
                <a:gd name="T2" fmla="*/ 0 w 795"/>
                <a:gd name="T3" fmla="*/ 0 h 397"/>
                <a:gd name="T4" fmla="*/ 0 w 795"/>
                <a:gd name="T5" fmla="*/ 162 h 397"/>
                <a:gd name="T6" fmla="*/ 397 w 795"/>
                <a:gd name="T7" fmla="*/ 397 h 397"/>
                <a:gd name="T8" fmla="*/ 795 w 795"/>
                <a:gd name="T9" fmla="*/ 162 h 397"/>
                <a:gd name="T10" fmla="*/ 795 w 795"/>
                <a:gd name="T11" fmla="*/ 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5" h="397">
                  <a:moveTo>
                    <a:pt x="79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77" y="302"/>
                    <a:pt x="226" y="397"/>
                    <a:pt x="397" y="397"/>
                  </a:cubicBezTo>
                  <a:cubicBezTo>
                    <a:pt x="569" y="397"/>
                    <a:pt x="718" y="302"/>
                    <a:pt x="795" y="162"/>
                  </a:cubicBezTo>
                  <a:lnTo>
                    <a:pt x="795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7" name="稻壳儿_刀客儿出品_10_2"/>
            <p:cNvSpPr>
              <a:spLocks noChangeArrowheads="1"/>
            </p:cNvSpPr>
            <p:nvPr/>
          </p:nvSpPr>
          <p:spPr bwMode="auto">
            <a:xfrm>
              <a:off x="9326778" y="2028496"/>
              <a:ext cx="1945033" cy="1935029"/>
            </a:xfrm>
            <a:prstGeom prst="ellipse">
              <a:avLst/>
            </a:prstGeom>
            <a:solidFill>
              <a:schemeClr val="accent3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8" name="稻壳儿_刀客儿出品_10_3"/>
            <p:cNvSpPr>
              <a:spLocks noChangeArrowheads="1"/>
            </p:cNvSpPr>
            <p:nvPr/>
          </p:nvSpPr>
          <p:spPr bwMode="auto">
            <a:xfrm>
              <a:off x="9468260" y="2167120"/>
              <a:ext cx="1662068" cy="1657780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  <p:sp>
        <p:nvSpPr>
          <p:cNvPr id="88" name="稻壳儿_刀客儿出品_11"/>
          <p:cNvSpPr txBox="1"/>
          <p:nvPr/>
        </p:nvSpPr>
        <p:spPr>
          <a:xfrm>
            <a:off x="5600106" y="4207767"/>
            <a:ext cx="1002495" cy="34041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1598">
                <a:solidFill>
                  <a:srgbClr val="FFFFFF"/>
                </a:solidFill>
                <a:latin typeface="+mn-ea"/>
              </a:rPr>
              <a:t>添加标题</a:t>
            </a:r>
            <a:endParaRPr lang="en-US" sz="159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9" name="稻壳儿_刀客儿出品_12"/>
          <p:cNvSpPr txBox="1"/>
          <p:nvPr/>
        </p:nvSpPr>
        <p:spPr>
          <a:xfrm>
            <a:off x="5245961" y="4568656"/>
            <a:ext cx="1710783" cy="126496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198" dirty="0">
                <a:solidFill>
                  <a:srgbClr val="FFFFFF"/>
                </a:solidFill>
              </a:rPr>
              <a:t>Sed ut perspiciat unde omni iste natu error volptatem acusantium rem aperiam.</a:t>
            </a:r>
          </a:p>
        </p:txBody>
      </p:sp>
      <p:sp>
        <p:nvSpPr>
          <p:cNvPr id="102" name="稻壳儿_刀客儿出品_13"/>
          <p:cNvSpPr txBox="1"/>
          <p:nvPr/>
        </p:nvSpPr>
        <p:spPr>
          <a:xfrm>
            <a:off x="3505100" y="4207767"/>
            <a:ext cx="1002495" cy="34041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1598">
                <a:solidFill>
                  <a:srgbClr val="FFFFFF"/>
                </a:solidFill>
                <a:latin typeface="+mn-ea"/>
              </a:rPr>
              <a:t>添加标题</a:t>
            </a:r>
            <a:endParaRPr lang="en-US" sz="159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3" name="稻壳儿_刀客儿出品_14"/>
          <p:cNvSpPr txBox="1"/>
          <p:nvPr/>
        </p:nvSpPr>
        <p:spPr>
          <a:xfrm>
            <a:off x="3150955" y="4568656"/>
            <a:ext cx="1710783" cy="126496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198" dirty="0">
                <a:solidFill>
                  <a:srgbClr val="FFFFFF"/>
                </a:solidFill>
              </a:rPr>
              <a:t>Sed ut perspiciat unde omni iste natu error volptatem acusantium rem aperiam.</a:t>
            </a:r>
          </a:p>
        </p:txBody>
      </p:sp>
      <p:sp>
        <p:nvSpPr>
          <p:cNvPr id="104" name="稻壳儿_刀客儿出品_15"/>
          <p:cNvSpPr txBox="1"/>
          <p:nvPr/>
        </p:nvSpPr>
        <p:spPr>
          <a:xfrm>
            <a:off x="1410091" y="4207767"/>
            <a:ext cx="1002495" cy="34041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1598">
                <a:solidFill>
                  <a:srgbClr val="FFFFFF"/>
                </a:solidFill>
                <a:latin typeface="+mn-ea"/>
              </a:rPr>
              <a:t>添加标题</a:t>
            </a:r>
            <a:endParaRPr lang="en-US" sz="159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5" name="稻壳儿_刀客儿出品_16"/>
          <p:cNvSpPr txBox="1"/>
          <p:nvPr/>
        </p:nvSpPr>
        <p:spPr>
          <a:xfrm>
            <a:off x="1055946" y="4568656"/>
            <a:ext cx="1710783" cy="126496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198" dirty="0">
                <a:solidFill>
                  <a:srgbClr val="FFFFFF"/>
                </a:solidFill>
              </a:rPr>
              <a:t>Sed ut perspiciat unde omni iste natu error volptatem acusantium rem aperiam.</a:t>
            </a:r>
          </a:p>
        </p:txBody>
      </p:sp>
      <p:sp>
        <p:nvSpPr>
          <p:cNvPr id="106" name="稻壳儿_刀客儿出品_17"/>
          <p:cNvSpPr txBox="1"/>
          <p:nvPr/>
        </p:nvSpPr>
        <p:spPr>
          <a:xfrm>
            <a:off x="7695827" y="4207767"/>
            <a:ext cx="1002495" cy="34041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1598">
                <a:solidFill>
                  <a:srgbClr val="FFFFFF"/>
                </a:solidFill>
                <a:latin typeface="+mn-ea"/>
              </a:rPr>
              <a:t>添加标题</a:t>
            </a:r>
            <a:endParaRPr lang="en-US" sz="159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7" name="稻壳儿_刀客儿出品_18"/>
          <p:cNvSpPr txBox="1"/>
          <p:nvPr/>
        </p:nvSpPr>
        <p:spPr>
          <a:xfrm>
            <a:off x="7341682" y="4568656"/>
            <a:ext cx="1710783" cy="126496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198" dirty="0">
                <a:solidFill>
                  <a:srgbClr val="FFFFFF"/>
                </a:solidFill>
              </a:rPr>
              <a:t>Sed ut perspiciat unde omni iste natu error volptatem acusantium rem aperiam.</a:t>
            </a:r>
          </a:p>
        </p:txBody>
      </p:sp>
      <p:sp>
        <p:nvSpPr>
          <p:cNvPr id="108" name="稻壳儿_刀客儿出品_19"/>
          <p:cNvSpPr txBox="1"/>
          <p:nvPr/>
        </p:nvSpPr>
        <p:spPr>
          <a:xfrm>
            <a:off x="9791549" y="4207767"/>
            <a:ext cx="1002495" cy="34041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1598">
                <a:solidFill>
                  <a:srgbClr val="FFFFFF"/>
                </a:solidFill>
                <a:latin typeface="+mn-ea"/>
              </a:rPr>
              <a:t>添加标题</a:t>
            </a:r>
            <a:endParaRPr lang="en-US" sz="159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9" name="稻壳儿_刀客儿出品_20"/>
          <p:cNvSpPr txBox="1"/>
          <p:nvPr/>
        </p:nvSpPr>
        <p:spPr>
          <a:xfrm>
            <a:off x="9437404" y="4568656"/>
            <a:ext cx="1710783" cy="126496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198" dirty="0">
                <a:solidFill>
                  <a:srgbClr val="FFFFFF"/>
                </a:solidFill>
              </a:rPr>
              <a:t>Sed ut perspiciat unde omni iste natu error volptatem acusantium rem aperiam.</a:t>
            </a:r>
          </a:p>
        </p:txBody>
      </p:sp>
      <p:sp>
        <p:nvSpPr>
          <p:cNvPr id="49" name="稻壳儿_刀客儿出品_21">
            <a:extLst>
              <a:ext uri="{FF2B5EF4-FFF2-40B4-BE49-F238E27FC236}">
                <a16:creationId xmlns:a16="http://schemas.microsoft.com/office/drawing/2014/main" id="{C7EF6990-4CFC-4863-8E28-65A8ACB87E1A}"/>
              </a:ext>
            </a:extLst>
          </p:cNvPr>
          <p:cNvSpPr>
            <a:spLocks noEditPoints="1"/>
          </p:cNvSpPr>
          <p:nvPr/>
        </p:nvSpPr>
        <p:spPr bwMode="auto">
          <a:xfrm>
            <a:off x="3808926" y="2803940"/>
            <a:ext cx="393921" cy="311827"/>
          </a:xfrm>
          <a:custGeom>
            <a:avLst/>
            <a:gdLst>
              <a:gd name="T0" fmla="*/ 2455 w 3573"/>
              <a:gd name="T1" fmla="*/ 579 h 2827"/>
              <a:gd name="T2" fmla="*/ 2600 w 3573"/>
              <a:gd name="T3" fmla="*/ 760 h 2827"/>
              <a:gd name="T4" fmla="*/ 2739 w 3573"/>
              <a:gd name="T5" fmla="*/ 1081 h 2827"/>
              <a:gd name="T6" fmla="*/ 2787 w 3573"/>
              <a:gd name="T7" fmla="*/ 1432 h 2827"/>
              <a:gd name="T8" fmla="*/ 2745 w 3573"/>
              <a:gd name="T9" fmla="*/ 1761 h 2827"/>
              <a:gd name="T10" fmla="*/ 2621 w 3573"/>
              <a:gd name="T11" fmla="*/ 2067 h 2827"/>
              <a:gd name="T12" fmla="*/ 2489 w 3573"/>
              <a:gd name="T13" fmla="*/ 2244 h 2827"/>
              <a:gd name="T14" fmla="*/ 2399 w 3573"/>
              <a:gd name="T15" fmla="*/ 2271 h 2827"/>
              <a:gd name="T16" fmla="*/ 2304 w 3573"/>
              <a:gd name="T17" fmla="*/ 2241 h 2827"/>
              <a:gd name="T18" fmla="*/ 2230 w 3573"/>
              <a:gd name="T19" fmla="*/ 2155 h 2827"/>
              <a:gd name="T20" fmla="*/ 2221 w 3573"/>
              <a:gd name="T21" fmla="*/ 2044 h 2827"/>
              <a:gd name="T22" fmla="*/ 2327 w 3573"/>
              <a:gd name="T23" fmla="*/ 1864 h 2827"/>
              <a:gd name="T24" fmla="*/ 2421 w 3573"/>
              <a:gd name="T25" fmla="*/ 1582 h 2827"/>
              <a:gd name="T26" fmla="*/ 2422 w 3573"/>
              <a:gd name="T27" fmla="*/ 1289 h 2827"/>
              <a:gd name="T28" fmla="*/ 2338 w 3573"/>
              <a:gd name="T29" fmla="*/ 1020 h 2827"/>
              <a:gd name="T30" fmla="*/ 2205 w 3573"/>
              <a:gd name="T31" fmla="*/ 815 h 2827"/>
              <a:gd name="T32" fmla="*/ 2191 w 3573"/>
              <a:gd name="T33" fmla="*/ 701 h 2827"/>
              <a:gd name="T34" fmla="*/ 2255 w 3573"/>
              <a:gd name="T35" fmla="*/ 602 h 2827"/>
              <a:gd name="T36" fmla="*/ 2350 w 3573"/>
              <a:gd name="T37" fmla="*/ 557 h 2827"/>
              <a:gd name="T38" fmla="*/ 1694 w 3573"/>
              <a:gd name="T39" fmla="*/ 195 h 2827"/>
              <a:gd name="T40" fmla="*/ 1776 w 3573"/>
              <a:gd name="T41" fmla="*/ 282 h 2827"/>
              <a:gd name="T42" fmla="*/ 1785 w 3573"/>
              <a:gd name="T43" fmla="*/ 2553 h 2827"/>
              <a:gd name="T44" fmla="*/ 1720 w 3573"/>
              <a:gd name="T45" fmla="*/ 2653 h 2827"/>
              <a:gd name="T46" fmla="*/ 1625 w 3573"/>
              <a:gd name="T47" fmla="*/ 2685 h 2827"/>
              <a:gd name="T48" fmla="*/ 1522 w 3573"/>
              <a:gd name="T49" fmla="*/ 2647 h 2827"/>
              <a:gd name="T50" fmla="*/ 99 w 3573"/>
              <a:gd name="T51" fmla="*/ 1903 h 2827"/>
              <a:gd name="T52" fmla="*/ 13 w 3573"/>
              <a:gd name="T53" fmla="*/ 1817 h 2827"/>
              <a:gd name="T54" fmla="*/ 3 w 3573"/>
              <a:gd name="T55" fmla="*/ 1078 h 2827"/>
              <a:gd name="T56" fmla="*/ 72 w 3573"/>
              <a:gd name="T57" fmla="*/ 976 h 2827"/>
              <a:gd name="T58" fmla="*/ 635 w 3573"/>
              <a:gd name="T59" fmla="*/ 949 h 2827"/>
              <a:gd name="T60" fmla="*/ 1605 w 3573"/>
              <a:gd name="T61" fmla="*/ 181 h 2827"/>
              <a:gd name="T62" fmla="*/ 2983 w 3573"/>
              <a:gd name="T63" fmla="*/ 11 h 2827"/>
              <a:gd name="T64" fmla="*/ 3118 w 3573"/>
              <a:gd name="T65" fmla="*/ 138 h 2827"/>
              <a:gd name="T66" fmla="*/ 3350 w 3573"/>
              <a:gd name="T67" fmla="*/ 499 h 2827"/>
              <a:gd name="T68" fmla="*/ 3503 w 3573"/>
              <a:gd name="T69" fmla="*/ 899 h 2827"/>
              <a:gd name="T70" fmla="*/ 3569 w 3573"/>
              <a:gd name="T71" fmla="*/ 1324 h 2827"/>
              <a:gd name="T72" fmla="*/ 3545 w 3573"/>
              <a:gd name="T73" fmla="*/ 1768 h 2827"/>
              <a:gd name="T74" fmla="*/ 3427 w 3573"/>
              <a:gd name="T75" fmla="*/ 2196 h 2827"/>
              <a:gd name="T76" fmla="*/ 3218 w 3573"/>
              <a:gd name="T77" fmla="*/ 2590 h 2827"/>
              <a:gd name="T78" fmla="*/ 3040 w 3573"/>
              <a:gd name="T79" fmla="*/ 2804 h 2827"/>
              <a:gd name="T80" fmla="*/ 2957 w 3573"/>
              <a:gd name="T81" fmla="*/ 2827 h 2827"/>
              <a:gd name="T82" fmla="*/ 2863 w 3573"/>
              <a:gd name="T83" fmla="*/ 2797 h 2827"/>
              <a:gd name="T84" fmla="*/ 2787 w 3573"/>
              <a:gd name="T85" fmla="*/ 2709 h 2827"/>
              <a:gd name="T86" fmla="*/ 2783 w 3573"/>
              <a:gd name="T87" fmla="*/ 2594 h 2827"/>
              <a:gd name="T88" fmla="*/ 2933 w 3573"/>
              <a:gd name="T89" fmla="*/ 2378 h 2827"/>
              <a:gd name="T90" fmla="*/ 3113 w 3573"/>
              <a:gd name="T91" fmla="*/ 2022 h 2827"/>
              <a:gd name="T92" fmla="*/ 3206 w 3573"/>
              <a:gd name="T93" fmla="*/ 1633 h 2827"/>
              <a:gd name="T94" fmla="*/ 3207 w 3573"/>
              <a:gd name="T95" fmla="*/ 1239 h 2827"/>
              <a:gd name="T96" fmla="*/ 3122 w 3573"/>
              <a:gd name="T97" fmla="*/ 866 h 2827"/>
              <a:gd name="T98" fmla="*/ 2957 w 3573"/>
              <a:gd name="T99" fmla="*/ 522 h 2827"/>
              <a:gd name="T100" fmla="*/ 2767 w 3573"/>
              <a:gd name="T101" fmla="*/ 269 h 2827"/>
              <a:gd name="T102" fmla="*/ 2744 w 3573"/>
              <a:gd name="T103" fmla="*/ 165 h 2827"/>
              <a:gd name="T104" fmla="*/ 2791 w 3573"/>
              <a:gd name="T105" fmla="*/ 70 h 2827"/>
              <a:gd name="T106" fmla="*/ 2878 w 3573"/>
              <a:gd name="T107" fmla="*/ 8 h 2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573" h="2827">
                <a:moveTo>
                  <a:pt x="2378" y="555"/>
                </a:moveTo>
                <a:lnTo>
                  <a:pt x="2404" y="559"/>
                </a:lnTo>
                <a:lnTo>
                  <a:pt x="2431" y="567"/>
                </a:lnTo>
                <a:lnTo>
                  <a:pt x="2455" y="579"/>
                </a:lnTo>
                <a:lnTo>
                  <a:pt x="2476" y="595"/>
                </a:lnTo>
                <a:lnTo>
                  <a:pt x="2495" y="614"/>
                </a:lnTo>
                <a:lnTo>
                  <a:pt x="2551" y="686"/>
                </a:lnTo>
                <a:lnTo>
                  <a:pt x="2600" y="760"/>
                </a:lnTo>
                <a:lnTo>
                  <a:pt x="2643" y="837"/>
                </a:lnTo>
                <a:lnTo>
                  <a:pt x="2680" y="916"/>
                </a:lnTo>
                <a:lnTo>
                  <a:pt x="2713" y="998"/>
                </a:lnTo>
                <a:lnTo>
                  <a:pt x="2739" y="1081"/>
                </a:lnTo>
                <a:lnTo>
                  <a:pt x="2761" y="1166"/>
                </a:lnTo>
                <a:lnTo>
                  <a:pt x="2775" y="1253"/>
                </a:lnTo>
                <a:lnTo>
                  <a:pt x="2784" y="1342"/>
                </a:lnTo>
                <a:lnTo>
                  <a:pt x="2787" y="1432"/>
                </a:lnTo>
                <a:lnTo>
                  <a:pt x="2785" y="1516"/>
                </a:lnTo>
                <a:lnTo>
                  <a:pt x="2776" y="1598"/>
                </a:lnTo>
                <a:lnTo>
                  <a:pt x="2763" y="1681"/>
                </a:lnTo>
                <a:lnTo>
                  <a:pt x="2745" y="1761"/>
                </a:lnTo>
                <a:lnTo>
                  <a:pt x="2722" y="1840"/>
                </a:lnTo>
                <a:lnTo>
                  <a:pt x="2693" y="1918"/>
                </a:lnTo>
                <a:lnTo>
                  <a:pt x="2660" y="1993"/>
                </a:lnTo>
                <a:lnTo>
                  <a:pt x="2621" y="2067"/>
                </a:lnTo>
                <a:lnTo>
                  <a:pt x="2578" y="2137"/>
                </a:lnTo>
                <a:lnTo>
                  <a:pt x="2529" y="2206"/>
                </a:lnTo>
                <a:lnTo>
                  <a:pt x="2510" y="2226"/>
                </a:lnTo>
                <a:lnTo>
                  <a:pt x="2489" y="2244"/>
                </a:lnTo>
                <a:lnTo>
                  <a:pt x="2464" y="2257"/>
                </a:lnTo>
                <a:lnTo>
                  <a:pt x="2438" y="2267"/>
                </a:lnTo>
                <a:lnTo>
                  <a:pt x="2411" y="2271"/>
                </a:lnTo>
                <a:lnTo>
                  <a:pt x="2399" y="2271"/>
                </a:lnTo>
                <a:lnTo>
                  <a:pt x="2374" y="2269"/>
                </a:lnTo>
                <a:lnTo>
                  <a:pt x="2349" y="2263"/>
                </a:lnTo>
                <a:lnTo>
                  <a:pt x="2326" y="2254"/>
                </a:lnTo>
                <a:lnTo>
                  <a:pt x="2304" y="2241"/>
                </a:lnTo>
                <a:lnTo>
                  <a:pt x="2284" y="2224"/>
                </a:lnTo>
                <a:lnTo>
                  <a:pt x="2263" y="2202"/>
                </a:lnTo>
                <a:lnTo>
                  <a:pt x="2244" y="2180"/>
                </a:lnTo>
                <a:lnTo>
                  <a:pt x="2230" y="2155"/>
                </a:lnTo>
                <a:lnTo>
                  <a:pt x="2220" y="2128"/>
                </a:lnTo>
                <a:lnTo>
                  <a:pt x="2216" y="2099"/>
                </a:lnTo>
                <a:lnTo>
                  <a:pt x="2216" y="2071"/>
                </a:lnTo>
                <a:lnTo>
                  <a:pt x="2221" y="2044"/>
                </a:lnTo>
                <a:lnTo>
                  <a:pt x="2232" y="2017"/>
                </a:lnTo>
                <a:lnTo>
                  <a:pt x="2247" y="1992"/>
                </a:lnTo>
                <a:lnTo>
                  <a:pt x="2290" y="1929"/>
                </a:lnTo>
                <a:lnTo>
                  <a:pt x="2327" y="1864"/>
                </a:lnTo>
                <a:lnTo>
                  <a:pt x="2360" y="1796"/>
                </a:lnTo>
                <a:lnTo>
                  <a:pt x="2386" y="1727"/>
                </a:lnTo>
                <a:lnTo>
                  <a:pt x="2407" y="1655"/>
                </a:lnTo>
                <a:lnTo>
                  <a:pt x="2421" y="1582"/>
                </a:lnTo>
                <a:lnTo>
                  <a:pt x="2429" y="1507"/>
                </a:lnTo>
                <a:lnTo>
                  <a:pt x="2433" y="1432"/>
                </a:lnTo>
                <a:lnTo>
                  <a:pt x="2431" y="1359"/>
                </a:lnTo>
                <a:lnTo>
                  <a:pt x="2422" y="1289"/>
                </a:lnTo>
                <a:lnTo>
                  <a:pt x="2409" y="1219"/>
                </a:lnTo>
                <a:lnTo>
                  <a:pt x="2390" y="1151"/>
                </a:lnTo>
                <a:lnTo>
                  <a:pt x="2366" y="1085"/>
                </a:lnTo>
                <a:lnTo>
                  <a:pt x="2338" y="1020"/>
                </a:lnTo>
                <a:lnTo>
                  <a:pt x="2304" y="957"/>
                </a:lnTo>
                <a:lnTo>
                  <a:pt x="2266" y="898"/>
                </a:lnTo>
                <a:lnTo>
                  <a:pt x="2222" y="840"/>
                </a:lnTo>
                <a:lnTo>
                  <a:pt x="2205" y="815"/>
                </a:lnTo>
                <a:lnTo>
                  <a:pt x="2194" y="788"/>
                </a:lnTo>
                <a:lnTo>
                  <a:pt x="2187" y="759"/>
                </a:lnTo>
                <a:lnTo>
                  <a:pt x="2186" y="730"/>
                </a:lnTo>
                <a:lnTo>
                  <a:pt x="2191" y="701"/>
                </a:lnTo>
                <a:lnTo>
                  <a:pt x="2199" y="674"/>
                </a:lnTo>
                <a:lnTo>
                  <a:pt x="2213" y="648"/>
                </a:lnTo>
                <a:lnTo>
                  <a:pt x="2233" y="624"/>
                </a:lnTo>
                <a:lnTo>
                  <a:pt x="2255" y="602"/>
                </a:lnTo>
                <a:lnTo>
                  <a:pt x="2276" y="585"/>
                </a:lnTo>
                <a:lnTo>
                  <a:pt x="2299" y="571"/>
                </a:lnTo>
                <a:lnTo>
                  <a:pt x="2324" y="562"/>
                </a:lnTo>
                <a:lnTo>
                  <a:pt x="2350" y="557"/>
                </a:lnTo>
                <a:lnTo>
                  <a:pt x="2378" y="555"/>
                </a:lnTo>
                <a:close/>
                <a:moveTo>
                  <a:pt x="1635" y="180"/>
                </a:moveTo>
                <a:lnTo>
                  <a:pt x="1665" y="184"/>
                </a:lnTo>
                <a:lnTo>
                  <a:pt x="1694" y="195"/>
                </a:lnTo>
                <a:lnTo>
                  <a:pt x="1720" y="210"/>
                </a:lnTo>
                <a:lnTo>
                  <a:pt x="1743" y="231"/>
                </a:lnTo>
                <a:lnTo>
                  <a:pt x="1762" y="255"/>
                </a:lnTo>
                <a:lnTo>
                  <a:pt x="1776" y="282"/>
                </a:lnTo>
                <a:lnTo>
                  <a:pt x="1785" y="310"/>
                </a:lnTo>
                <a:lnTo>
                  <a:pt x="1787" y="341"/>
                </a:lnTo>
                <a:lnTo>
                  <a:pt x="1787" y="2523"/>
                </a:lnTo>
                <a:lnTo>
                  <a:pt x="1785" y="2553"/>
                </a:lnTo>
                <a:lnTo>
                  <a:pt x="1776" y="2583"/>
                </a:lnTo>
                <a:lnTo>
                  <a:pt x="1762" y="2610"/>
                </a:lnTo>
                <a:lnTo>
                  <a:pt x="1743" y="2634"/>
                </a:lnTo>
                <a:lnTo>
                  <a:pt x="1720" y="2653"/>
                </a:lnTo>
                <a:lnTo>
                  <a:pt x="1694" y="2670"/>
                </a:lnTo>
                <a:lnTo>
                  <a:pt x="1671" y="2678"/>
                </a:lnTo>
                <a:lnTo>
                  <a:pt x="1648" y="2683"/>
                </a:lnTo>
                <a:lnTo>
                  <a:pt x="1625" y="2685"/>
                </a:lnTo>
                <a:lnTo>
                  <a:pt x="1597" y="2683"/>
                </a:lnTo>
                <a:lnTo>
                  <a:pt x="1571" y="2675"/>
                </a:lnTo>
                <a:lnTo>
                  <a:pt x="1545" y="2663"/>
                </a:lnTo>
                <a:lnTo>
                  <a:pt x="1522" y="2647"/>
                </a:lnTo>
                <a:lnTo>
                  <a:pt x="635" y="1916"/>
                </a:lnTo>
                <a:lnTo>
                  <a:pt x="163" y="1916"/>
                </a:lnTo>
                <a:lnTo>
                  <a:pt x="130" y="1912"/>
                </a:lnTo>
                <a:lnTo>
                  <a:pt x="99" y="1903"/>
                </a:lnTo>
                <a:lnTo>
                  <a:pt x="72" y="1887"/>
                </a:lnTo>
                <a:lnTo>
                  <a:pt x="48" y="1868"/>
                </a:lnTo>
                <a:lnTo>
                  <a:pt x="27" y="1844"/>
                </a:lnTo>
                <a:lnTo>
                  <a:pt x="13" y="1817"/>
                </a:lnTo>
                <a:lnTo>
                  <a:pt x="3" y="1786"/>
                </a:lnTo>
                <a:lnTo>
                  <a:pt x="0" y="1754"/>
                </a:lnTo>
                <a:lnTo>
                  <a:pt x="0" y="1111"/>
                </a:lnTo>
                <a:lnTo>
                  <a:pt x="3" y="1078"/>
                </a:lnTo>
                <a:lnTo>
                  <a:pt x="13" y="1048"/>
                </a:lnTo>
                <a:lnTo>
                  <a:pt x="27" y="1019"/>
                </a:lnTo>
                <a:lnTo>
                  <a:pt x="48" y="995"/>
                </a:lnTo>
                <a:lnTo>
                  <a:pt x="72" y="976"/>
                </a:lnTo>
                <a:lnTo>
                  <a:pt x="99" y="961"/>
                </a:lnTo>
                <a:lnTo>
                  <a:pt x="130" y="952"/>
                </a:lnTo>
                <a:lnTo>
                  <a:pt x="163" y="949"/>
                </a:lnTo>
                <a:lnTo>
                  <a:pt x="635" y="949"/>
                </a:lnTo>
                <a:lnTo>
                  <a:pt x="1522" y="216"/>
                </a:lnTo>
                <a:lnTo>
                  <a:pt x="1547" y="199"/>
                </a:lnTo>
                <a:lnTo>
                  <a:pt x="1575" y="187"/>
                </a:lnTo>
                <a:lnTo>
                  <a:pt x="1605" y="181"/>
                </a:lnTo>
                <a:lnTo>
                  <a:pt x="1635" y="180"/>
                </a:lnTo>
                <a:close/>
                <a:moveTo>
                  <a:pt x="2931" y="0"/>
                </a:moveTo>
                <a:lnTo>
                  <a:pt x="2957" y="4"/>
                </a:lnTo>
                <a:lnTo>
                  <a:pt x="2983" y="11"/>
                </a:lnTo>
                <a:lnTo>
                  <a:pt x="3007" y="22"/>
                </a:lnTo>
                <a:lnTo>
                  <a:pt x="3028" y="37"/>
                </a:lnTo>
                <a:lnTo>
                  <a:pt x="3048" y="55"/>
                </a:lnTo>
                <a:lnTo>
                  <a:pt x="3118" y="138"/>
                </a:lnTo>
                <a:lnTo>
                  <a:pt x="3183" y="224"/>
                </a:lnTo>
                <a:lnTo>
                  <a:pt x="3244" y="313"/>
                </a:lnTo>
                <a:lnTo>
                  <a:pt x="3300" y="406"/>
                </a:lnTo>
                <a:lnTo>
                  <a:pt x="3350" y="499"/>
                </a:lnTo>
                <a:lnTo>
                  <a:pt x="3396" y="597"/>
                </a:lnTo>
                <a:lnTo>
                  <a:pt x="3437" y="696"/>
                </a:lnTo>
                <a:lnTo>
                  <a:pt x="3472" y="797"/>
                </a:lnTo>
                <a:lnTo>
                  <a:pt x="3503" y="899"/>
                </a:lnTo>
                <a:lnTo>
                  <a:pt x="3528" y="1003"/>
                </a:lnTo>
                <a:lnTo>
                  <a:pt x="3548" y="1108"/>
                </a:lnTo>
                <a:lnTo>
                  <a:pt x="3562" y="1216"/>
                </a:lnTo>
                <a:lnTo>
                  <a:pt x="3569" y="1324"/>
                </a:lnTo>
                <a:lnTo>
                  <a:pt x="3573" y="1432"/>
                </a:lnTo>
                <a:lnTo>
                  <a:pt x="3569" y="1545"/>
                </a:lnTo>
                <a:lnTo>
                  <a:pt x="3561" y="1656"/>
                </a:lnTo>
                <a:lnTo>
                  <a:pt x="3545" y="1768"/>
                </a:lnTo>
                <a:lnTo>
                  <a:pt x="3524" y="1877"/>
                </a:lnTo>
                <a:lnTo>
                  <a:pt x="3497" y="1985"/>
                </a:lnTo>
                <a:lnTo>
                  <a:pt x="3465" y="2092"/>
                </a:lnTo>
                <a:lnTo>
                  <a:pt x="3427" y="2196"/>
                </a:lnTo>
                <a:lnTo>
                  <a:pt x="3382" y="2299"/>
                </a:lnTo>
                <a:lnTo>
                  <a:pt x="3333" y="2399"/>
                </a:lnTo>
                <a:lnTo>
                  <a:pt x="3278" y="2496"/>
                </a:lnTo>
                <a:lnTo>
                  <a:pt x="3218" y="2590"/>
                </a:lnTo>
                <a:lnTo>
                  <a:pt x="3153" y="2682"/>
                </a:lnTo>
                <a:lnTo>
                  <a:pt x="3082" y="2770"/>
                </a:lnTo>
                <a:lnTo>
                  <a:pt x="3062" y="2789"/>
                </a:lnTo>
                <a:lnTo>
                  <a:pt x="3040" y="2804"/>
                </a:lnTo>
                <a:lnTo>
                  <a:pt x="3017" y="2816"/>
                </a:lnTo>
                <a:lnTo>
                  <a:pt x="2991" y="2824"/>
                </a:lnTo>
                <a:lnTo>
                  <a:pt x="2965" y="2827"/>
                </a:lnTo>
                <a:lnTo>
                  <a:pt x="2957" y="2827"/>
                </a:lnTo>
                <a:lnTo>
                  <a:pt x="2932" y="2825"/>
                </a:lnTo>
                <a:lnTo>
                  <a:pt x="2907" y="2820"/>
                </a:lnTo>
                <a:lnTo>
                  <a:pt x="2884" y="2810"/>
                </a:lnTo>
                <a:lnTo>
                  <a:pt x="2863" y="2797"/>
                </a:lnTo>
                <a:lnTo>
                  <a:pt x="2843" y="2780"/>
                </a:lnTo>
                <a:lnTo>
                  <a:pt x="2822" y="2759"/>
                </a:lnTo>
                <a:lnTo>
                  <a:pt x="2801" y="2735"/>
                </a:lnTo>
                <a:lnTo>
                  <a:pt x="2787" y="2709"/>
                </a:lnTo>
                <a:lnTo>
                  <a:pt x="2779" y="2681"/>
                </a:lnTo>
                <a:lnTo>
                  <a:pt x="2774" y="2651"/>
                </a:lnTo>
                <a:lnTo>
                  <a:pt x="2775" y="2622"/>
                </a:lnTo>
                <a:lnTo>
                  <a:pt x="2783" y="2594"/>
                </a:lnTo>
                <a:lnTo>
                  <a:pt x="2795" y="2565"/>
                </a:lnTo>
                <a:lnTo>
                  <a:pt x="2812" y="2540"/>
                </a:lnTo>
                <a:lnTo>
                  <a:pt x="2876" y="2461"/>
                </a:lnTo>
                <a:lnTo>
                  <a:pt x="2933" y="2378"/>
                </a:lnTo>
                <a:lnTo>
                  <a:pt x="2986" y="2294"/>
                </a:lnTo>
                <a:lnTo>
                  <a:pt x="3034" y="2206"/>
                </a:lnTo>
                <a:lnTo>
                  <a:pt x="3076" y="2114"/>
                </a:lnTo>
                <a:lnTo>
                  <a:pt x="3113" y="2022"/>
                </a:lnTo>
                <a:lnTo>
                  <a:pt x="3145" y="1927"/>
                </a:lnTo>
                <a:lnTo>
                  <a:pt x="3171" y="1831"/>
                </a:lnTo>
                <a:lnTo>
                  <a:pt x="3191" y="1732"/>
                </a:lnTo>
                <a:lnTo>
                  <a:pt x="3206" y="1633"/>
                </a:lnTo>
                <a:lnTo>
                  <a:pt x="3215" y="1533"/>
                </a:lnTo>
                <a:lnTo>
                  <a:pt x="3218" y="1432"/>
                </a:lnTo>
                <a:lnTo>
                  <a:pt x="3215" y="1336"/>
                </a:lnTo>
                <a:lnTo>
                  <a:pt x="3207" y="1239"/>
                </a:lnTo>
                <a:lnTo>
                  <a:pt x="3194" y="1144"/>
                </a:lnTo>
                <a:lnTo>
                  <a:pt x="3175" y="1050"/>
                </a:lnTo>
                <a:lnTo>
                  <a:pt x="3152" y="957"/>
                </a:lnTo>
                <a:lnTo>
                  <a:pt x="3122" y="866"/>
                </a:lnTo>
                <a:lnTo>
                  <a:pt x="3088" y="777"/>
                </a:lnTo>
                <a:lnTo>
                  <a:pt x="3049" y="690"/>
                </a:lnTo>
                <a:lnTo>
                  <a:pt x="3005" y="604"/>
                </a:lnTo>
                <a:lnTo>
                  <a:pt x="2957" y="522"/>
                </a:lnTo>
                <a:lnTo>
                  <a:pt x="2904" y="442"/>
                </a:lnTo>
                <a:lnTo>
                  <a:pt x="2846" y="365"/>
                </a:lnTo>
                <a:lnTo>
                  <a:pt x="2784" y="290"/>
                </a:lnTo>
                <a:lnTo>
                  <a:pt x="2767" y="269"/>
                </a:lnTo>
                <a:lnTo>
                  <a:pt x="2755" y="244"/>
                </a:lnTo>
                <a:lnTo>
                  <a:pt x="2747" y="219"/>
                </a:lnTo>
                <a:lnTo>
                  <a:pt x="2743" y="191"/>
                </a:lnTo>
                <a:lnTo>
                  <a:pt x="2744" y="165"/>
                </a:lnTo>
                <a:lnTo>
                  <a:pt x="2749" y="139"/>
                </a:lnTo>
                <a:lnTo>
                  <a:pt x="2758" y="114"/>
                </a:lnTo>
                <a:lnTo>
                  <a:pt x="2772" y="90"/>
                </a:lnTo>
                <a:lnTo>
                  <a:pt x="2791" y="70"/>
                </a:lnTo>
                <a:lnTo>
                  <a:pt x="2811" y="48"/>
                </a:lnTo>
                <a:lnTo>
                  <a:pt x="2831" y="31"/>
                </a:lnTo>
                <a:lnTo>
                  <a:pt x="2854" y="18"/>
                </a:lnTo>
                <a:lnTo>
                  <a:pt x="2878" y="8"/>
                </a:lnTo>
                <a:lnTo>
                  <a:pt x="2904" y="2"/>
                </a:lnTo>
                <a:lnTo>
                  <a:pt x="293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US" sz="1798">
              <a:solidFill>
                <a:schemeClr val="bg1"/>
              </a:solidFill>
            </a:endParaRPr>
          </a:p>
        </p:txBody>
      </p:sp>
      <p:grpSp>
        <p:nvGrpSpPr>
          <p:cNvPr id="50" name="稻壳儿_刀客儿出品_22">
            <a:extLst>
              <a:ext uri="{FF2B5EF4-FFF2-40B4-BE49-F238E27FC236}">
                <a16:creationId xmlns:a16="http://schemas.microsoft.com/office/drawing/2014/main" id="{96829FD9-E011-4EA9-B3FB-201F8310DDA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58375" y="2838647"/>
            <a:ext cx="310371" cy="310060"/>
            <a:chOff x="5516" y="3626"/>
            <a:chExt cx="1981" cy="197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1" name="稻壳儿_刀客儿出品_22_1">
              <a:extLst>
                <a:ext uri="{FF2B5EF4-FFF2-40B4-BE49-F238E27FC236}">
                  <a16:creationId xmlns:a16="http://schemas.microsoft.com/office/drawing/2014/main" id="{BDD4BBD6-1F53-4101-8C5A-65898388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" y="4270"/>
              <a:ext cx="491" cy="498"/>
            </a:xfrm>
            <a:custGeom>
              <a:avLst/>
              <a:gdLst>
                <a:gd name="T0" fmla="*/ 980 w 980"/>
                <a:gd name="T1" fmla="*/ 0 h 996"/>
                <a:gd name="T2" fmla="*/ 952 w 980"/>
                <a:gd name="T3" fmla="*/ 46 h 996"/>
                <a:gd name="T4" fmla="*/ 921 w 980"/>
                <a:gd name="T5" fmla="*/ 94 h 996"/>
                <a:gd name="T6" fmla="*/ 890 w 980"/>
                <a:gd name="T7" fmla="*/ 145 h 996"/>
                <a:gd name="T8" fmla="*/ 856 w 980"/>
                <a:gd name="T9" fmla="*/ 198 h 996"/>
                <a:gd name="T10" fmla="*/ 819 w 980"/>
                <a:gd name="T11" fmla="*/ 255 h 996"/>
                <a:gd name="T12" fmla="*/ 781 w 980"/>
                <a:gd name="T13" fmla="*/ 314 h 996"/>
                <a:gd name="T14" fmla="*/ 740 w 980"/>
                <a:gd name="T15" fmla="*/ 376 h 996"/>
                <a:gd name="T16" fmla="*/ 696 w 980"/>
                <a:gd name="T17" fmla="*/ 444 h 996"/>
                <a:gd name="T18" fmla="*/ 649 w 980"/>
                <a:gd name="T19" fmla="*/ 514 h 996"/>
                <a:gd name="T20" fmla="*/ 599 w 980"/>
                <a:gd name="T21" fmla="*/ 588 h 996"/>
                <a:gd name="T22" fmla="*/ 546 w 980"/>
                <a:gd name="T23" fmla="*/ 665 h 996"/>
                <a:gd name="T24" fmla="*/ 491 w 980"/>
                <a:gd name="T25" fmla="*/ 748 h 996"/>
                <a:gd name="T26" fmla="*/ 431 w 980"/>
                <a:gd name="T27" fmla="*/ 834 h 996"/>
                <a:gd name="T28" fmla="*/ 369 w 980"/>
                <a:gd name="T29" fmla="*/ 926 h 996"/>
                <a:gd name="T30" fmla="*/ 347 w 980"/>
                <a:gd name="T31" fmla="*/ 960 h 996"/>
                <a:gd name="T32" fmla="*/ 331 w 980"/>
                <a:gd name="T33" fmla="*/ 996 h 996"/>
                <a:gd name="T34" fmla="*/ 0 w 980"/>
                <a:gd name="T35" fmla="*/ 666 h 996"/>
                <a:gd name="T36" fmla="*/ 2 w 980"/>
                <a:gd name="T37" fmla="*/ 664 h 996"/>
                <a:gd name="T38" fmla="*/ 8 w 980"/>
                <a:gd name="T39" fmla="*/ 657 h 996"/>
                <a:gd name="T40" fmla="*/ 18 w 980"/>
                <a:gd name="T41" fmla="*/ 645 h 996"/>
                <a:gd name="T42" fmla="*/ 30 w 980"/>
                <a:gd name="T43" fmla="*/ 629 h 996"/>
                <a:gd name="T44" fmla="*/ 47 w 980"/>
                <a:gd name="T45" fmla="*/ 609 h 996"/>
                <a:gd name="T46" fmla="*/ 66 w 980"/>
                <a:gd name="T47" fmla="*/ 588 h 996"/>
                <a:gd name="T48" fmla="*/ 89 w 980"/>
                <a:gd name="T49" fmla="*/ 561 h 996"/>
                <a:gd name="T50" fmla="*/ 115 w 980"/>
                <a:gd name="T51" fmla="*/ 533 h 996"/>
                <a:gd name="T52" fmla="*/ 144 w 980"/>
                <a:gd name="T53" fmla="*/ 503 h 996"/>
                <a:gd name="T54" fmla="*/ 174 w 980"/>
                <a:gd name="T55" fmla="*/ 471 h 996"/>
                <a:gd name="T56" fmla="*/ 208 w 980"/>
                <a:gd name="T57" fmla="*/ 438 h 996"/>
                <a:gd name="T58" fmla="*/ 244 w 980"/>
                <a:gd name="T59" fmla="*/ 403 h 996"/>
                <a:gd name="T60" fmla="*/ 283 w 980"/>
                <a:gd name="T61" fmla="*/ 368 h 996"/>
                <a:gd name="T62" fmla="*/ 324 w 980"/>
                <a:gd name="T63" fmla="*/ 332 h 996"/>
                <a:gd name="T64" fmla="*/ 366 w 980"/>
                <a:gd name="T65" fmla="*/ 296 h 996"/>
                <a:gd name="T66" fmla="*/ 410 w 980"/>
                <a:gd name="T67" fmla="*/ 261 h 996"/>
                <a:gd name="T68" fmla="*/ 457 w 980"/>
                <a:gd name="T69" fmla="*/ 226 h 996"/>
                <a:gd name="T70" fmla="*/ 504 w 980"/>
                <a:gd name="T71" fmla="*/ 192 h 996"/>
                <a:gd name="T72" fmla="*/ 554 w 980"/>
                <a:gd name="T73" fmla="*/ 160 h 996"/>
                <a:gd name="T74" fmla="*/ 603 w 980"/>
                <a:gd name="T75" fmla="*/ 130 h 996"/>
                <a:gd name="T76" fmla="*/ 655 w 980"/>
                <a:gd name="T77" fmla="*/ 102 h 996"/>
                <a:gd name="T78" fmla="*/ 707 w 980"/>
                <a:gd name="T79" fmla="*/ 76 h 996"/>
                <a:gd name="T80" fmla="*/ 761 w 980"/>
                <a:gd name="T81" fmla="*/ 54 h 996"/>
                <a:gd name="T82" fmla="*/ 815 w 980"/>
                <a:gd name="T83" fmla="*/ 35 h 996"/>
                <a:gd name="T84" fmla="*/ 870 w 980"/>
                <a:gd name="T85" fmla="*/ 19 h 996"/>
                <a:gd name="T86" fmla="*/ 925 w 980"/>
                <a:gd name="T87" fmla="*/ 7 h 996"/>
                <a:gd name="T88" fmla="*/ 980 w 980"/>
                <a:gd name="T89" fmla="*/ 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0" h="996">
                  <a:moveTo>
                    <a:pt x="980" y="0"/>
                  </a:moveTo>
                  <a:lnTo>
                    <a:pt x="952" y="46"/>
                  </a:lnTo>
                  <a:lnTo>
                    <a:pt x="921" y="94"/>
                  </a:lnTo>
                  <a:lnTo>
                    <a:pt x="890" y="145"/>
                  </a:lnTo>
                  <a:lnTo>
                    <a:pt x="856" y="198"/>
                  </a:lnTo>
                  <a:lnTo>
                    <a:pt x="819" y="255"/>
                  </a:lnTo>
                  <a:lnTo>
                    <a:pt x="781" y="314"/>
                  </a:lnTo>
                  <a:lnTo>
                    <a:pt x="740" y="376"/>
                  </a:lnTo>
                  <a:lnTo>
                    <a:pt x="696" y="444"/>
                  </a:lnTo>
                  <a:lnTo>
                    <a:pt x="649" y="514"/>
                  </a:lnTo>
                  <a:lnTo>
                    <a:pt x="599" y="588"/>
                  </a:lnTo>
                  <a:lnTo>
                    <a:pt x="546" y="665"/>
                  </a:lnTo>
                  <a:lnTo>
                    <a:pt x="491" y="748"/>
                  </a:lnTo>
                  <a:lnTo>
                    <a:pt x="431" y="834"/>
                  </a:lnTo>
                  <a:lnTo>
                    <a:pt x="369" y="926"/>
                  </a:lnTo>
                  <a:lnTo>
                    <a:pt x="347" y="960"/>
                  </a:lnTo>
                  <a:lnTo>
                    <a:pt x="331" y="996"/>
                  </a:lnTo>
                  <a:lnTo>
                    <a:pt x="0" y="666"/>
                  </a:lnTo>
                  <a:lnTo>
                    <a:pt x="2" y="664"/>
                  </a:lnTo>
                  <a:lnTo>
                    <a:pt x="8" y="657"/>
                  </a:lnTo>
                  <a:lnTo>
                    <a:pt x="18" y="645"/>
                  </a:lnTo>
                  <a:lnTo>
                    <a:pt x="30" y="629"/>
                  </a:lnTo>
                  <a:lnTo>
                    <a:pt x="47" y="609"/>
                  </a:lnTo>
                  <a:lnTo>
                    <a:pt x="66" y="588"/>
                  </a:lnTo>
                  <a:lnTo>
                    <a:pt x="89" y="561"/>
                  </a:lnTo>
                  <a:lnTo>
                    <a:pt x="115" y="533"/>
                  </a:lnTo>
                  <a:lnTo>
                    <a:pt x="144" y="503"/>
                  </a:lnTo>
                  <a:lnTo>
                    <a:pt x="174" y="471"/>
                  </a:lnTo>
                  <a:lnTo>
                    <a:pt x="208" y="438"/>
                  </a:lnTo>
                  <a:lnTo>
                    <a:pt x="244" y="403"/>
                  </a:lnTo>
                  <a:lnTo>
                    <a:pt x="283" y="368"/>
                  </a:lnTo>
                  <a:lnTo>
                    <a:pt x="324" y="332"/>
                  </a:lnTo>
                  <a:lnTo>
                    <a:pt x="366" y="296"/>
                  </a:lnTo>
                  <a:lnTo>
                    <a:pt x="410" y="261"/>
                  </a:lnTo>
                  <a:lnTo>
                    <a:pt x="457" y="226"/>
                  </a:lnTo>
                  <a:lnTo>
                    <a:pt x="504" y="192"/>
                  </a:lnTo>
                  <a:lnTo>
                    <a:pt x="554" y="160"/>
                  </a:lnTo>
                  <a:lnTo>
                    <a:pt x="603" y="130"/>
                  </a:lnTo>
                  <a:lnTo>
                    <a:pt x="655" y="102"/>
                  </a:lnTo>
                  <a:lnTo>
                    <a:pt x="707" y="76"/>
                  </a:lnTo>
                  <a:lnTo>
                    <a:pt x="761" y="54"/>
                  </a:lnTo>
                  <a:lnTo>
                    <a:pt x="815" y="35"/>
                  </a:lnTo>
                  <a:lnTo>
                    <a:pt x="870" y="19"/>
                  </a:lnTo>
                  <a:lnTo>
                    <a:pt x="925" y="7"/>
                  </a:lnTo>
                  <a:lnTo>
                    <a:pt x="9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 sz="1798">
                <a:solidFill>
                  <a:schemeClr val="bg1"/>
                </a:solidFill>
              </a:endParaRPr>
            </a:p>
          </p:txBody>
        </p:sp>
        <p:sp>
          <p:nvSpPr>
            <p:cNvPr id="52" name="稻壳儿_刀客儿出品_22_2">
              <a:extLst>
                <a:ext uri="{FF2B5EF4-FFF2-40B4-BE49-F238E27FC236}">
                  <a16:creationId xmlns:a16="http://schemas.microsoft.com/office/drawing/2014/main" id="{E798F97E-3C5F-4D40-A27D-434834396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" y="5106"/>
              <a:ext cx="498" cy="489"/>
            </a:xfrm>
            <a:custGeom>
              <a:avLst/>
              <a:gdLst>
                <a:gd name="T0" fmla="*/ 998 w 998"/>
                <a:gd name="T1" fmla="*/ 0 h 979"/>
                <a:gd name="T2" fmla="*/ 990 w 998"/>
                <a:gd name="T3" fmla="*/ 55 h 979"/>
                <a:gd name="T4" fmla="*/ 978 w 998"/>
                <a:gd name="T5" fmla="*/ 111 h 979"/>
                <a:gd name="T6" fmla="*/ 963 w 998"/>
                <a:gd name="T7" fmla="*/ 165 h 979"/>
                <a:gd name="T8" fmla="*/ 943 w 998"/>
                <a:gd name="T9" fmla="*/ 220 h 979"/>
                <a:gd name="T10" fmla="*/ 920 w 998"/>
                <a:gd name="T11" fmla="*/ 273 h 979"/>
                <a:gd name="T12" fmla="*/ 895 w 998"/>
                <a:gd name="T13" fmla="*/ 326 h 979"/>
                <a:gd name="T14" fmla="*/ 867 w 998"/>
                <a:gd name="T15" fmla="*/ 377 h 979"/>
                <a:gd name="T16" fmla="*/ 837 w 998"/>
                <a:gd name="T17" fmla="*/ 427 h 979"/>
                <a:gd name="T18" fmla="*/ 804 w 998"/>
                <a:gd name="T19" fmla="*/ 477 h 979"/>
                <a:gd name="T20" fmla="*/ 770 w 998"/>
                <a:gd name="T21" fmla="*/ 524 h 979"/>
                <a:gd name="T22" fmla="*/ 736 w 998"/>
                <a:gd name="T23" fmla="*/ 570 h 979"/>
                <a:gd name="T24" fmla="*/ 700 w 998"/>
                <a:gd name="T25" fmla="*/ 614 h 979"/>
                <a:gd name="T26" fmla="*/ 665 w 998"/>
                <a:gd name="T27" fmla="*/ 657 h 979"/>
                <a:gd name="T28" fmla="*/ 629 w 998"/>
                <a:gd name="T29" fmla="*/ 698 h 979"/>
                <a:gd name="T30" fmla="*/ 594 w 998"/>
                <a:gd name="T31" fmla="*/ 736 h 979"/>
                <a:gd name="T32" fmla="*/ 559 w 998"/>
                <a:gd name="T33" fmla="*/ 771 h 979"/>
                <a:gd name="T34" fmla="*/ 525 w 998"/>
                <a:gd name="T35" fmla="*/ 805 h 979"/>
                <a:gd name="T36" fmla="*/ 494 w 998"/>
                <a:gd name="T37" fmla="*/ 837 h 979"/>
                <a:gd name="T38" fmla="*/ 463 w 998"/>
                <a:gd name="T39" fmla="*/ 866 h 979"/>
                <a:gd name="T40" fmla="*/ 434 w 998"/>
                <a:gd name="T41" fmla="*/ 891 h 979"/>
                <a:gd name="T42" fmla="*/ 409 w 998"/>
                <a:gd name="T43" fmla="*/ 914 h 979"/>
                <a:gd name="T44" fmla="*/ 386 w 998"/>
                <a:gd name="T45" fmla="*/ 933 h 979"/>
                <a:gd name="T46" fmla="*/ 367 w 998"/>
                <a:gd name="T47" fmla="*/ 949 h 979"/>
                <a:gd name="T48" fmla="*/ 351 w 998"/>
                <a:gd name="T49" fmla="*/ 962 h 979"/>
                <a:gd name="T50" fmla="*/ 340 w 998"/>
                <a:gd name="T51" fmla="*/ 972 h 979"/>
                <a:gd name="T52" fmla="*/ 333 w 998"/>
                <a:gd name="T53" fmla="*/ 978 h 979"/>
                <a:gd name="T54" fmla="*/ 330 w 998"/>
                <a:gd name="T55" fmla="*/ 979 h 979"/>
                <a:gd name="T56" fmla="*/ 0 w 998"/>
                <a:gd name="T57" fmla="*/ 649 h 979"/>
                <a:gd name="T58" fmla="*/ 35 w 998"/>
                <a:gd name="T59" fmla="*/ 633 h 979"/>
                <a:gd name="T60" fmla="*/ 70 w 998"/>
                <a:gd name="T61" fmla="*/ 612 h 979"/>
                <a:gd name="T62" fmla="*/ 161 w 998"/>
                <a:gd name="T63" fmla="*/ 549 h 979"/>
                <a:gd name="T64" fmla="*/ 248 w 998"/>
                <a:gd name="T65" fmla="*/ 490 h 979"/>
                <a:gd name="T66" fmla="*/ 330 w 998"/>
                <a:gd name="T67" fmla="*/ 433 h 979"/>
                <a:gd name="T68" fmla="*/ 409 w 998"/>
                <a:gd name="T69" fmla="*/ 381 h 979"/>
                <a:gd name="T70" fmla="*/ 483 w 998"/>
                <a:gd name="T71" fmla="*/ 332 h 979"/>
                <a:gd name="T72" fmla="*/ 553 w 998"/>
                <a:gd name="T73" fmla="*/ 285 h 979"/>
                <a:gd name="T74" fmla="*/ 619 w 998"/>
                <a:gd name="T75" fmla="*/ 241 h 979"/>
                <a:gd name="T76" fmla="*/ 682 w 998"/>
                <a:gd name="T77" fmla="*/ 200 h 979"/>
                <a:gd name="T78" fmla="*/ 743 w 998"/>
                <a:gd name="T79" fmla="*/ 162 h 979"/>
                <a:gd name="T80" fmla="*/ 799 w 998"/>
                <a:gd name="T81" fmla="*/ 125 h 979"/>
                <a:gd name="T82" fmla="*/ 853 w 998"/>
                <a:gd name="T83" fmla="*/ 92 h 979"/>
                <a:gd name="T84" fmla="*/ 903 w 998"/>
                <a:gd name="T85" fmla="*/ 59 h 979"/>
                <a:gd name="T86" fmla="*/ 952 w 998"/>
                <a:gd name="T87" fmla="*/ 29 h 979"/>
                <a:gd name="T88" fmla="*/ 998 w 998"/>
                <a:gd name="T89" fmla="*/ 0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98" h="979">
                  <a:moveTo>
                    <a:pt x="998" y="0"/>
                  </a:moveTo>
                  <a:lnTo>
                    <a:pt x="990" y="55"/>
                  </a:lnTo>
                  <a:lnTo>
                    <a:pt x="978" y="111"/>
                  </a:lnTo>
                  <a:lnTo>
                    <a:pt x="963" y="165"/>
                  </a:lnTo>
                  <a:lnTo>
                    <a:pt x="943" y="220"/>
                  </a:lnTo>
                  <a:lnTo>
                    <a:pt x="920" y="273"/>
                  </a:lnTo>
                  <a:lnTo>
                    <a:pt x="895" y="326"/>
                  </a:lnTo>
                  <a:lnTo>
                    <a:pt x="867" y="377"/>
                  </a:lnTo>
                  <a:lnTo>
                    <a:pt x="837" y="427"/>
                  </a:lnTo>
                  <a:lnTo>
                    <a:pt x="804" y="477"/>
                  </a:lnTo>
                  <a:lnTo>
                    <a:pt x="770" y="524"/>
                  </a:lnTo>
                  <a:lnTo>
                    <a:pt x="736" y="570"/>
                  </a:lnTo>
                  <a:lnTo>
                    <a:pt x="700" y="614"/>
                  </a:lnTo>
                  <a:lnTo>
                    <a:pt x="665" y="657"/>
                  </a:lnTo>
                  <a:lnTo>
                    <a:pt x="629" y="698"/>
                  </a:lnTo>
                  <a:lnTo>
                    <a:pt x="594" y="736"/>
                  </a:lnTo>
                  <a:lnTo>
                    <a:pt x="559" y="771"/>
                  </a:lnTo>
                  <a:lnTo>
                    <a:pt x="525" y="805"/>
                  </a:lnTo>
                  <a:lnTo>
                    <a:pt x="494" y="837"/>
                  </a:lnTo>
                  <a:lnTo>
                    <a:pt x="463" y="866"/>
                  </a:lnTo>
                  <a:lnTo>
                    <a:pt x="434" y="891"/>
                  </a:lnTo>
                  <a:lnTo>
                    <a:pt x="409" y="914"/>
                  </a:lnTo>
                  <a:lnTo>
                    <a:pt x="386" y="933"/>
                  </a:lnTo>
                  <a:lnTo>
                    <a:pt x="367" y="949"/>
                  </a:lnTo>
                  <a:lnTo>
                    <a:pt x="351" y="962"/>
                  </a:lnTo>
                  <a:lnTo>
                    <a:pt x="340" y="972"/>
                  </a:lnTo>
                  <a:lnTo>
                    <a:pt x="333" y="978"/>
                  </a:lnTo>
                  <a:lnTo>
                    <a:pt x="330" y="979"/>
                  </a:lnTo>
                  <a:lnTo>
                    <a:pt x="0" y="649"/>
                  </a:lnTo>
                  <a:lnTo>
                    <a:pt x="35" y="633"/>
                  </a:lnTo>
                  <a:lnTo>
                    <a:pt x="70" y="612"/>
                  </a:lnTo>
                  <a:lnTo>
                    <a:pt x="161" y="549"/>
                  </a:lnTo>
                  <a:lnTo>
                    <a:pt x="248" y="490"/>
                  </a:lnTo>
                  <a:lnTo>
                    <a:pt x="330" y="433"/>
                  </a:lnTo>
                  <a:lnTo>
                    <a:pt x="409" y="381"/>
                  </a:lnTo>
                  <a:lnTo>
                    <a:pt x="483" y="332"/>
                  </a:lnTo>
                  <a:lnTo>
                    <a:pt x="553" y="285"/>
                  </a:lnTo>
                  <a:lnTo>
                    <a:pt x="619" y="241"/>
                  </a:lnTo>
                  <a:lnTo>
                    <a:pt x="682" y="200"/>
                  </a:lnTo>
                  <a:lnTo>
                    <a:pt x="743" y="162"/>
                  </a:lnTo>
                  <a:lnTo>
                    <a:pt x="799" y="125"/>
                  </a:lnTo>
                  <a:lnTo>
                    <a:pt x="853" y="92"/>
                  </a:lnTo>
                  <a:lnTo>
                    <a:pt x="903" y="59"/>
                  </a:lnTo>
                  <a:lnTo>
                    <a:pt x="952" y="29"/>
                  </a:lnTo>
                  <a:lnTo>
                    <a:pt x="9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 sz="1798">
                <a:solidFill>
                  <a:schemeClr val="bg1"/>
                </a:solidFill>
              </a:endParaRPr>
            </a:p>
          </p:txBody>
        </p:sp>
        <p:sp>
          <p:nvSpPr>
            <p:cNvPr id="53" name="稻壳儿_刀客儿出品_22_3">
              <a:extLst>
                <a:ext uri="{FF2B5EF4-FFF2-40B4-BE49-F238E27FC236}">
                  <a16:creationId xmlns:a16="http://schemas.microsoft.com/office/drawing/2014/main" id="{86198327-983B-497A-930A-8AB351675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6" y="4987"/>
              <a:ext cx="618" cy="618"/>
            </a:xfrm>
            <a:custGeom>
              <a:avLst/>
              <a:gdLst>
                <a:gd name="T0" fmla="*/ 496 w 1237"/>
                <a:gd name="T1" fmla="*/ 0 h 1235"/>
                <a:gd name="T2" fmla="*/ 532 w 1237"/>
                <a:gd name="T3" fmla="*/ 36 h 1235"/>
                <a:gd name="T4" fmla="*/ 502 w 1237"/>
                <a:gd name="T5" fmla="*/ 104 h 1235"/>
                <a:gd name="T6" fmla="*/ 474 w 1237"/>
                <a:gd name="T7" fmla="*/ 173 h 1235"/>
                <a:gd name="T8" fmla="*/ 447 w 1237"/>
                <a:gd name="T9" fmla="*/ 248 h 1235"/>
                <a:gd name="T10" fmla="*/ 423 w 1237"/>
                <a:gd name="T11" fmla="*/ 324 h 1235"/>
                <a:gd name="T12" fmla="*/ 403 w 1237"/>
                <a:gd name="T13" fmla="*/ 401 h 1235"/>
                <a:gd name="T14" fmla="*/ 375 w 1237"/>
                <a:gd name="T15" fmla="*/ 522 h 1235"/>
                <a:gd name="T16" fmla="*/ 353 w 1237"/>
                <a:gd name="T17" fmla="*/ 644 h 1235"/>
                <a:gd name="T18" fmla="*/ 335 w 1237"/>
                <a:gd name="T19" fmla="*/ 767 h 1235"/>
                <a:gd name="T20" fmla="*/ 323 w 1237"/>
                <a:gd name="T21" fmla="*/ 890 h 1235"/>
                <a:gd name="T22" fmla="*/ 320 w 1237"/>
                <a:gd name="T23" fmla="*/ 915 h 1235"/>
                <a:gd name="T24" fmla="*/ 423 w 1237"/>
                <a:gd name="T25" fmla="*/ 906 h 1235"/>
                <a:gd name="T26" fmla="*/ 526 w 1237"/>
                <a:gd name="T27" fmla="*/ 893 h 1235"/>
                <a:gd name="T28" fmla="*/ 647 w 1237"/>
                <a:gd name="T29" fmla="*/ 874 h 1235"/>
                <a:gd name="T30" fmla="*/ 766 w 1237"/>
                <a:gd name="T31" fmla="*/ 849 h 1235"/>
                <a:gd name="T32" fmla="*/ 885 w 1237"/>
                <a:gd name="T33" fmla="*/ 820 h 1235"/>
                <a:gd name="T34" fmla="*/ 1002 w 1237"/>
                <a:gd name="T35" fmla="*/ 784 h 1235"/>
                <a:gd name="T36" fmla="*/ 1060 w 1237"/>
                <a:gd name="T37" fmla="*/ 763 h 1235"/>
                <a:gd name="T38" fmla="*/ 1117 w 1237"/>
                <a:gd name="T39" fmla="*/ 740 h 1235"/>
                <a:gd name="T40" fmla="*/ 1173 w 1237"/>
                <a:gd name="T41" fmla="*/ 717 h 1235"/>
                <a:gd name="T42" fmla="*/ 1200 w 1237"/>
                <a:gd name="T43" fmla="*/ 704 h 1235"/>
                <a:gd name="T44" fmla="*/ 1237 w 1237"/>
                <a:gd name="T45" fmla="*/ 740 h 1235"/>
                <a:gd name="T46" fmla="*/ 1194 w 1237"/>
                <a:gd name="T47" fmla="*/ 797 h 1235"/>
                <a:gd name="T48" fmla="*/ 1147 w 1237"/>
                <a:gd name="T49" fmla="*/ 851 h 1235"/>
                <a:gd name="T50" fmla="*/ 1095 w 1237"/>
                <a:gd name="T51" fmla="*/ 901 h 1235"/>
                <a:gd name="T52" fmla="*/ 1041 w 1237"/>
                <a:gd name="T53" fmla="*/ 947 h 1235"/>
                <a:gd name="T54" fmla="*/ 983 w 1237"/>
                <a:gd name="T55" fmla="*/ 989 h 1235"/>
                <a:gd name="T56" fmla="*/ 922 w 1237"/>
                <a:gd name="T57" fmla="*/ 1027 h 1235"/>
                <a:gd name="T58" fmla="*/ 858 w 1237"/>
                <a:gd name="T59" fmla="*/ 1062 h 1235"/>
                <a:gd name="T60" fmla="*/ 794 w 1237"/>
                <a:gd name="T61" fmla="*/ 1094 h 1235"/>
                <a:gd name="T62" fmla="*/ 728 w 1237"/>
                <a:gd name="T63" fmla="*/ 1123 h 1235"/>
                <a:gd name="T64" fmla="*/ 661 w 1237"/>
                <a:gd name="T65" fmla="*/ 1147 h 1235"/>
                <a:gd name="T66" fmla="*/ 594 w 1237"/>
                <a:gd name="T67" fmla="*/ 1169 h 1235"/>
                <a:gd name="T68" fmla="*/ 491 w 1237"/>
                <a:gd name="T69" fmla="*/ 1196 h 1235"/>
                <a:gd name="T70" fmla="*/ 386 w 1237"/>
                <a:gd name="T71" fmla="*/ 1217 h 1235"/>
                <a:gd name="T72" fmla="*/ 280 w 1237"/>
                <a:gd name="T73" fmla="*/ 1229 h 1235"/>
                <a:gd name="T74" fmla="*/ 174 w 1237"/>
                <a:gd name="T75" fmla="*/ 1235 h 1235"/>
                <a:gd name="T76" fmla="*/ 151 w 1237"/>
                <a:gd name="T77" fmla="*/ 1235 h 1235"/>
                <a:gd name="T78" fmla="*/ 128 w 1237"/>
                <a:gd name="T79" fmla="*/ 1233 h 1235"/>
                <a:gd name="T80" fmla="*/ 106 w 1237"/>
                <a:gd name="T81" fmla="*/ 1228 h 1235"/>
                <a:gd name="T82" fmla="*/ 80 w 1237"/>
                <a:gd name="T83" fmla="*/ 1217 h 1235"/>
                <a:gd name="T84" fmla="*/ 57 w 1237"/>
                <a:gd name="T85" fmla="*/ 1201 h 1235"/>
                <a:gd name="T86" fmla="*/ 36 w 1237"/>
                <a:gd name="T87" fmla="*/ 1182 h 1235"/>
                <a:gd name="T88" fmla="*/ 21 w 1237"/>
                <a:gd name="T89" fmla="*/ 1159 h 1235"/>
                <a:gd name="T90" fmla="*/ 8 w 1237"/>
                <a:gd name="T91" fmla="*/ 1134 h 1235"/>
                <a:gd name="T92" fmla="*/ 1 w 1237"/>
                <a:gd name="T93" fmla="*/ 1106 h 1235"/>
                <a:gd name="T94" fmla="*/ 0 w 1237"/>
                <a:gd name="T95" fmla="*/ 1073 h 1235"/>
                <a:gd name="T96" fmla="*/ 0 w 1237"/>
                <a:gd name="T97" fmla="*/ 1041 h 1235"/>
                <a:gd name="T98" fmla="*/ 6 w 1237"/>
                <a:gd name="T99" fmla="*/ 947 h 1235"/>
                <a:gd name="T100" fmla="*/ 18 w 1237"/>
                <a:gd name="T101" fmla="*/ 855 h 1235"/>
                <a:gd name="T102" fmla="*/ 35 w 1237"/>
                <a:gd name="T103" fmla="*/ 762 h 1235"/>
                <a:gd name="T104" fmla="*/ 57 w 1237"/>
                <a:gd name="T105" fmla="*/ 671 h 1235"/>
                <a:gd name="T106" fmla="*/ 85 w 1237"/>
                <a:gd name="T107" fmla="*/ 582 h 1235"/>
                <a:gd name="T108" fmla="*/ 115 w 1237"/>
                <a:gd name="T109" fmla="*/ 501 h 1235"/>
                <a:gd name="T110" fmla="*/ 150 w 1237"/>
                <a:gd name="T111" fmla="*/ 421 h 1235"/>
                <a:gd name="T112" fmla="*/ 190 w 1237"/>
                <a:gd name="T113" fmla="*/ 345 h 1235"/>
                <a:gd name="T114" fmla="*/ 235 w 1237"/>
                <a:gd name="T115" fmla="*/ 270 h 1235"/>
                <a:gd name="T116" fmla="*/ 285 w 1237"/>
                <a:gd name="T117" fmla="*/ 200 h 1235"/>
                <a:gd name="T118" fmla="*/ 331 w 1237"/>
                <a:gd name="T119" fmla="*/ 144 h 1235"/>
                <a:gd name="T120" fmla="*/ 382 w 1237"/>
                <a:gd name="T121" fmla="*/ 92 h 1235"/>
                <a:gd name="T122" fmla="*/ 438 w 1237"/>
                <a:gd name="T123" fmla="*/ 44 h 1235"/>
                <a:gd name="T124" fmla="*/ 496 w 1237"/>
                <a:gd name="T125" fmla="*/ 0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7" h="1235">
                  <a:moveTo>
                    <a:pt x="496" y="0"/>
                  </a:moveTo>
                  <a:lnTo>
                    <a:pt x="532" y="36"/>
                  </a:lnTo>
                  <a:lnTo>
                    <a:pt x="502" y="104"/>
                  </a:lnTo>
                  <a:lnTo>
                    <a:pt x="474" y="173"/>
                  </a:lnTo>
                  <a:lnTo>
                    <a:pt x="447" y="248"/>
                  </a:lnTo>
                  <a:lnTo>
                    <a:pt x="423" y="324"/>
                  </a:lnTo>
                  <a:lnTo>
                    <a:pt x="403" y="401"/>
                  </a:lnTo>
                  <a:lnTo>
                    <a:pt x="375" y="522"/>
                  </a:lnTo>
                  <a:lnTo>
                    <a:pt x="353" y="644"/>
                  </a:lnTo>
                  <a:lnTo>
                    <a:pt x="335" y="767"/>
                  </a:lnTo>
                  <a:lnTo>
                    <a:pt x="323" y="890"/>
                  </a:lnTo>
                  <a:lnTo>
                    <a:pt x="320" y="915"/>
                  </a:lnTo>
                  <a:lnTo>
                    <a:pt x="423" y="906"/>
                  </a:lnTo>
                  <a:lnTo>
                    <a:pt x="526" y="893"/>
                  </a:lnTo>
                  <a:lnTo>
                    <a:pt x="647" y="874"/>
                  </a:lnTo>
                  <a:lnTo>
                    <a:pt x="766" y="849"/>
                  </a:lnTo>
                  <a:lnTo>
                    <a:pt x="885" y="820"/>
                  </a:lnTo>
                  <a:lnTo>
                    <a:pt x="1002" y="784"/>
                  </a:lnTo>
                  <a:lnTo>
                    <a:pt x="1060" y="763"/>
                  </a:lnTo>
                  <a:lnTo>
                    <a:pt x="1117" y="740"/>
                  </a:lnTo>
                  <a:lnTo>
                    <a:pt x="1173" y="717"/>
                  </a:lnTo>
                  <a:lnTo>
                    <a:pt x="1200" y="704"/>
                  </a:lnTo>
                  <a:lnTo>
                    <a:pt x="1237" y="740"/>
                  </a:lnTo>
                  <a:lnTo>
                    <a:pt x="1194" y="797"/>
                  </a:lnTo>
                  <a:lnTo>
                    <a:pt x="1147" y="851"/>
                  </a:lnTo>
                  <a:lnTo>
                    <a:pt x="1095" y="901"/>
                  </a:lnTo>
                  <a:lnTo>
                    <a:pt x="1041" y="947"/>
                  </a:lnTo>
                  <a:lnTo>
                    <a:pt x="983" y="989"/>
                  </a:lnTo>
                  <a:lnTo>
                    <a:pt x="922" y="1027"/>
                  </a:lnTo>
                  <a:lnTo>
                    <a:pt x="858" y="1062"/>
                  </a:lnTo>
                  <a:lnTo>
                    <a:pt x="794" y="1094"/>
                  </a:lnTo>
                  <a:lnTo>
                    <a:pt x="728" y="1123"/>
                  </a:lnTo>
                  <a:lnTo>
                    <a:pt x="661" y="1147"/>
                  </a:lnTo>
                  <a:lnTo>
                    <a:pt x="594" y="1169"/>
                  </a:lnTo>
                  <a:lnTo>
                    <a:pt x="491" y="1196"/>
                  </a:lnTo>
                  <a:lnTo>
                    <a:pt x="386" y="1217"/>
                  </a:lnTo>
                  <a:lnTo>
                    <a:pt x="280" y="1229"/>
                  </a:lnTo>
                  <a:lnTo>
                    <a:pt x="174" y="1235"/>
                  </a:lnTo>
                  <a:lnTo>
                    <a:pt x="151" y="1235"/>
                  </a:lnTo>
                  <a:lnTo>
                    <a:pt x="128" y="1233"/>
                  </a:lnTo>
                  <a:lnTo>
                    <a:pt x="106" y="1228"/>
                  </a:lnTo>
                  <a:lnTo>
                    <a:pt x="80" y="1217"/>
                  </a:lnTo>
                  <a:lnTo>
                    <a:pt x="57" y="1201"/>
                  </a:lnTo>
                  <a:lnTo>
                    <a:pt x="36" y="1182"/>
                  </a:lnTo>
                  <a:lnTo>
                    <a:pt x="21" y="1159"/>
                  </a:lnTo>
                  <a:lnTo>
                    <a:pt x="8" y="1134"/>
                  </a:lnTo>
                  <a:lnTo>
                    <a:pt x="1" y="1106"/>
                  </a:lnTo>
                  <a:lnTo>
                    <a:pt x="0" y="1073"/>
                  </a:lnTo>
                  <a:lnTo>
                    <a:pt x="0" y="1041"/>
                  </a:lnTo>
                  <a:lnTo>
                    <a:pt x="6" y="947"/>
                  </a:lnTo>
                  <a:lnTo>
                    <a:pt x="18" y="855"/>
                  </a:lnTo>
                  <a:lnTo>
                    <a:pt x="35" y="762"/>
                  </a:lnTo>
                  <a:lnTo>
                    <a:pt x="57" y="671"/>
                  </a:lnTo>
                  <a:lnTo>
                    <a:pt x="85" y="582"/>
                  </a:lnTo>
                  <a:lnTo>
                    <a:pt x="115" y="501"/>
                  </a:lnTo>
                  <a:lnTo>
                    <a:pt x="150" y="421"/>
                  </a:lnTo>
                  <a:lnTo>
                    <a:pt x="190" y="345"/>
                  </a:lnTo>
                  <a:lnTo>
                    <a:pt x="235" y="270"/>
                  </a:lnTo>
                  <a:lnTo>
                    <a:pt x="285" y="200"/>
                  </a:lnTo>
                  <a:lnTo>
                    <a:pt x="331" y="144"/>
                  </a:lnTo>
                  <a:lnTo>
                    <a:pt x="382" y="92"/>
                  </a:lnTo>
                  <a:lnTo>
                    <a:pt x="438" y="44"/>
                  </a:lnTo>
                  <a:lnTo>
                    <a:pt x="4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 sz="1798">
                <a:solidFill>
                  <a:schemeClr val="bg1"/>
                </a:solidFill>
              </a:endParaRPr>
            </a:p>
          </p:txBody>
        </p:sp>
        <p:sp>
          <p:nvSpPr>
            <p:cNvPr id="54" name="稻壳儿_刀客儿出品_22_4">
              <a:extLst>
                <a:ext uri="{FF2B5EF4-FFF2-40B4-BE49-F238E27FC236}">
                  <a16:creationId xmlns:a16="http://schemas.microsoft.com/office/drawing/2014/main" id="{7FECEA0B-E9FD-408D-814C-52345DC9F5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6" y="3626"/>
              <a:ext cx="1731" cy="1729"/>
            </a:xfrm>
            <a:custGeom>
              <a:avLst/>
              <a:gdLst>
                <a:gd name="T0" fmla="*/ 1977 w 3461"/>
                <a:gd name="T1" fmla="*/ 939 h 3456"/>
                <a:gd name="T2" fmla="*/ 1837 w 3461"/>
                <a:gd name="T3" fmla="*/ 996 h 3456"/>
                <a:gd name="T4" fmla="*/ 1719 w 3461"/>
                <a:gd name="T5" fmla="*/ 1101 h 3456"/>
                <a:gd name="T6" fmla="*/ 1646 w 3461"/>
                <a:gd name="T7" fmla="*/ 1235 h 3456"/>
                <a:gd name="T8" fmla="*/ 1621 w 3461"/>
                <a:gd name="T9" fmla="*/ 1382 h 3456"/>
                <a:gd name="T10" fmla="*/ 1646 w 3461"/>
                <a:gd name="T11" fmla="*/ 1529 h 3456"/>
                <a:gd name="T12" fmla="*/ 1719 w 3461"/>
                <a:gd name="T13" fmla="*/ 1665 h 3456"/>
                <a:gd name="T14" fmla="*/ 1837 w 3461"/>
                <a:gd name="T15" fmla="*/ 1770 h 3456"/>
                <a:gd name="T16" fmla="*/ 1977 w 3461"/>
                <a:gd name="T17" fmla="*/ 1826 h 3456"/>
                <a:gd name="T18" fmla="*/ 2127 w 3461"/>
                <a:gd name="T19" fmla="*/ 1835 h 3456"/>
                <a:gd name="T20" fmla="*/ 2270 w 3461"/>
                <a:gd name="T21" fmla="*/ 1794 h 3456"/>
                <a:gd name="T22" fmla="*/ 2399 w 3461"/>
                <a:gd name="T23" fmla="*/ 1705 h 3456"/>
                <a:gd name="T24" fmla="*/ 2488 w 3461"/>
                <a:gd name="T25" fmla="*/ 1577 h 3456"/>
                <a:gd name="T26" fmla="*/ 2529 w 3461"/>
                <a:gd name="T27" fmla="*/ 1433 h 3456"/>
                <a:gd name="T28" fmla="*/ 2521 w 3461"/>
                <a:gd name="T29" fmla="*/ 1283 h 3456"/>
                <a:gd name="T30" fmla="*/ 2464 w 3461"/>
                <a:gd name="T31" fmla="*/ 1143 h 3456"/>
                <a:gd name="T32" fmla="*/ 2359 w 3461"/>
                <a:gd name="T33" fmla="*/ 1026 h 3456"/>
                <a:gd name="T34" fmla="*/ 2225 w 3461"/>
                <a:gd name="T35" fmla="*/ 952 h 3456"/>
                <a:gd name="T36" fmla="*/ 2076 w 3461"/>
                <a:gd name="T37" fmla="*/ 928 h 3456"/>
                <a:gd name="T38" fmla="*/ 3351 w 3461"/>
                <a:gd name="T39" fmla="*/ 2 h 3456"/>
                <a:gd name="T40" fmla="*/ 3421 w 3461"/>
                <a:gd name="T41" fmla="*/ 40 h 3456"/>
                <a:gd name="T42" fmla="*/ 3459 w 3461"/>
                <a:gd name="T43" fmla="*/ 111 h 3456"/>
                <a:gd name="T44" fmla="*/ 3457 w 3461"/>
                <a:gd name="T45" fmla="*/ 256 h 3456"/>
                <a:gd name="T46" fmla="*/ 3444 w 3461"/>
                <a:gd name="T47" fmla="*/ 471 h 3456"/>
                <a:gd name="T48" fmla="*/ 3416 w 3461"/>
                <a:gd name="T49" fmla="*/ 722 h 3456"/>
                <a:gd name="T50" fmla="*/ 3372 w 3461"/>
                <a:gd name="T51" fmla="*/ 997 h 3456"/>
                <a:gd name="T52" fmla="*/ 3304 w 3461"/>
                <a:gd name="T53" fmla="*/ 1283 h 3456"/>
                <a:gd name="T54" fmla="*/ 3210 w 3461"/>
                <a:gd name="T55" fmla="*/ 1569 h 3456"/>
                <a:gd name="T56" fmla="*/ 3083 w 3461"/>
                <a:gd name="T57" fmla="*/ 1845 h 3456"/>
                <a:gd name="T58" fmla="*/ 2922 w 3461"/>
                <a:gd name="T59" fmla="*/ 2094 h 3456"/>
                <a:gd name="T60" fmla="*/ 2738 w 3461"/>
                <a:gd name="T61" fmla="*/ 2296 h 3456"/>
                <a:gd name="T62" fmla="*/ 2592 w 3461"/>
                <a:gd name="T63" fmla="*/ 2431 h 3456"/>
                <a:gd name="T64" fmla="*/ 2457 w 3461"/>
                <a:gd name="T65" fmla="*/ 2538 h 3456"/>
                <a:gd name="T66" fmla="*/ 2318 w 3461"/>
                <a:gd name="T67" fmla="*/ 2635 h 3456"/>
                <a:gd name="T68" fmla="*/ 2156 w 3461"/>
                <a:gd name="T69" fmla="*/ 2738 h 3456"/>
                <a:gd name="T70" fmla="*/ 2003 w 3461"/>
                <a:gd name="T71" fmla="*/ 2833 h 3456"/>
                <a:gd name="T72" fmla="*/ 1849 w 3461"/>
                <a:gd name="T73" fmla="*/ 2931 h 3456"/>
                <a:gd name="T74" fmla="*/ 1665 w 3461"/>
                <a:gd name="T75" fmla="*/ 3049 h 3456"/>
                <a:gd name="T76" fmla="*/ 1449 w 3461"/>
                <a:gd name="T77" fmla="*/ 3193 h 3456"/>
                <a:gd name="T78" fmla="*/ 1193 w 3461"/>
                <a:gd name="T79" fmla="*/ 3366 h 3456"/>
                <a:gd name="T80" fmla="*/ 1048 w 3461"/>
                <a:gd name="T81" fmla="*/ 3453 h 3456"/>
                <a:gd name="T82" fmla="*/ 969 w 3461"/>
                <a:gd name="T83" fmla="*/ 3445 h 3456"/>
                <a:gd name="T84" fmla="*/ 40 w 3461"/>
                <a:gd name="T85" fmla="*/ 2534 h 3456"/>
                <a:gd name="T86" fmla="*/ 3 w 3461"/>
                <a:gd name="T87" fmla="*/ 2463 h 3456"/>
                <a:gd name="T88" fmla="*/ 11 w 3461"/>
                <a:gd name="T89" fmla="*/ 2383 h 3456"/>
                <a:gd name="T90" fmla="*/ 152 w 3461"/>
                <a:gd name="T91" fmla="*/ 2175 h 3456"/>
                <a:gd name="T92" fmla="*/ 315 w 3461"/>
                <a:gd name="T93" fmla="*/ 1934 h 3456"/>
                <a:gd name="T94" fmla="*/ 449 w 3461"/>
                <a:gd name="T95" fmla="*/ 1729 h 3456"/>
                <a:gd name="T96" fmla="*/ 560 w 3461"/>
                <a:gd name="T97" fmla="*/ 1556 h 3456"/>
                <a:gd name="T98" fmla="*/ 653 w 3461"/>
                <a:gd name="T99" fmla="*/ 1409 h 3456"/>
                <a:gd name="T100" fmla="*/ 755 w 3461"/>
                <a:gd name="T101" fmla="*/ 1246 h 3456"/>
                <a:gd name="T102" fmla="*/ 855 w 3461"/>
                <a:gd name="T103" fmla="*/ 1094 h 3456"/>
                <a:gd name="T104" fmla="*/ 953 w 3461"/>
                <a:gd name="T105" fmla="*/ 957 h 3456"/>
                <a:gd name="T106" fmla="*/ 1068 w 3461"/>
                <a:gd name="T107" fmla="*/ 822 h 3456"/>
                <a:gd name="T108" fmla="*/ 1215 w 3461"/>
                <a:gd name="T109" fmla="*/ 667 h 3456"/>
                <a:gd name="T110" fmla="*/ 1442 w 3461"/>
                <a:gd name="T111" fmla="*/ 480 h 3456"/>
                <a:gd name="T112" fmla="*/ 1704 w 3461"/>
                <a:gd name="T113" fmla="*/ 332 h 3456"/>
                <a:gd name="T114" fmla="*/ 1983 w 3461"/>
                <a:gd name="T115" fmla="*/ 217 h 3456"/>
                <a:gd name="T116" fmla="*/ 2272 w 3461"/>
                <a:gd name="T117" fmla="*/ 131 h 3456"/>
                <a:gd name="T118" fmla="*/ 2556 w 3461"/>
                <a:gd name="T119" fmla="*/ 72 h 3456"/>
                <a:gd name="T120" fmla="*/ 2824 w 3461"/>
                <a:gd name="T121" fmla="*/ 34 h 3456"/>
                <a:gd name="T122" fmla="*/ 3065 w 3461"/>
                <a:gd name="T123" fmla="*/ 11 h 3456"/>
                <a:gd name="T124" fmla="*/ 3265 w 3461"/>
                <a:gd name="T125" fmla="*/ 1 h 3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61" h="3456">
                  <a:moveTo>
                    <a:pt x="2076" y="928"/>
                  </a:moveTo>
                  <a:lnTo>
                    <a:pt x="2026" y="931"/>
                  </a:lnTo>
                  <a:lnTo>
                    <a:pt x="1977" y="939"/>
                  </a:lnTo>
                  <a:lnTo>
                    <a:pt x="1928" y="952"/>
                  </a:lnTo>
                  <a:lnTo>
                    <a:pt x="1881" y="972"/>
                  </a:lnTo>
                  <a:lnTo>
                    <a:pt x="1837" y="996"/>
                  </a:lnTo>
                  <a:lnTo>
                    <a:pt x="1794" y="1026"/>
                  </a:lnTo>
                  <a:lnTo>
                    <a:pt x="1754" y="1061"/>
                  </a:lnTo>
                  <a:lnTo>
                    <a:pt x="1719" y="1101"/>
                  </a:lnTo>
                  <a:lnTo>
                    <a:pt x="1689" y="1143"/>
                  </a:lnTo>
                  <a:lnTo>
                    <a:pt x="1665" y="1188"/>
                  </a:lnTo>
                  <a:lnTo>
                    <a:pt x="1646" y="1235"/>
                  </a:lnTo>
                  <a:lnTo>
                    <a:pt x="1632" y="1283"/>
                  </a:lnTo>
                  <a:lnTo>
                    <a:pt x="1624" y="1333"/>
                  </a:lnTo>
                  <a:lnTo>
                    <a:pt x="1621" y="1382"/>
                  </a:lnTo>
                  <a:lnTo>
                    <a:pt x="1624" y="1433"/>
                  </a:lnTo>
                  <a:lnTo>
                    <a:pt x="1632" y="1481"/>
                  </a:lnTo>
                  <a:lnTo>
                    <a:pt x="1646" y="1529"/>
                  </a:lnTo>
                  <a:lnTo>
                    <a:pt x="1665" y="1577"/>
                  </a:lnTo>
                  <a:lnTo>
                    <a:pt x="1689" y="1622"/>
                  </a:lnTo>
                  <a:lnTo>
                    <a:pt x="1719" y="1665"/>
                  </a:lnTo>
                  <a:lnTo>
                    <a:pt x="1754" y="1705"/>
                  </a:lnTo>
                  <a:lnTo>
                    <a:pt x="1794" y="1740"/>
                  </a:lnTo>
                  <a:lnTo>
                    <a:pt x="1837" y="1770"/>
                  </a:lnTo>
                  <a:lnTo>
                    <a:pt x="1881" y="1794"/>
                  </a:lnTo>
                  <a:lnTo>
                    <a:pt x="1928" y="1813"/>
                  </a:lnTo>
                  <a:lnTo>
                    <a:pt x="1977" y="1826"/>
                  </a:lnTo>
                  <a:lnTo>
                    <a:pt x="2026" y="1835"/>
                  </a:lnTo>
                  <a:lnTo>
                    <a:pt x="2076" y="1837"/>
                  </a:lnTo>
                  <a:lnTo>
                    <a:pt x="2127" y="1835"/>
                  </a:lnTo>
                  <a:lnTo>
                    <a:pt x="2175" y="1826"/>
                  </a:lnTo>
                  <a:lnTo>
                    <a:pt x="2225" y="1813"/>
                  </a:lnTo>
                  <a:lnTo>
                    <a:pt x="2270" y="1794"/>
                  </a:lnTo>
                  <a:lnTo>
                    <a:pt x="2316" y="1770"/>
                  </a:lnTo>
                  <a:lnTo>
                    <a:pt x="2359" y="1740"/>
                  </a:lnTo>
                  <a:lnTo>
                    <a:pt x="2399" y="1705"/>
                  </a:lnTo>
                  <a:lnTo>
                    <a:pt x="2434" y="1665"/>
                  </a:lnTo>
                  <a:lnTo>
                    <a:pt x="2464" y="1622"/>
                  </a:lnTo>
                  <a:lnTo>
                    <a:pt x="2488" y="1577"/>
                  </a:lnTo>
                  <a:lnTo>
                    <a:pt x="2507" y="1529"/>
                  </a:lnTo>
                  <a:lnTo>
                    <a:pt x="2521" y="1481"/>
                  </a:lnTo>
                  <a:lnTo>
                    <a:pt x="2529" y="1433"/>
                  </a:lnTo>
                  <a:lnTo>
                    <a:pt x="2532" y="1382"/>
                  </a:lnTo>
                  <a:lnTo>
                    <a:pt x="2529" y="1333"/>
                  </a:lnTo>
                  <a:lnTo>
                    <a:pt x="2521" y="1283"/>
                  </a:lnTo>
                  <a:lnTo>
                    <a:pt x="2507" y="1235"/>
                  </a:lnTo>
                  <a:lnTo>
                    <a:pt x="2488" y="1188"/>
                  </a:lnTo>
                  <a:lnTo>
                    <a:pt x="2464" y="1143"/>
                  </a:lnTo>
                  <a:lnTo>
                    <a:pt x="2434" y="1101"/>
                  </a:lnTo>
                  <a:lnTo>
                    <a:pt x="2399" y="1061"/>
                  </a:lnTo>
                  <a:lnTo>
                    <a:pt x="2359" y="1026"/>
                  </a:lnTo>
                  <a:lnTo>
                    <a:pt x="2316" y="996"/>
                  </a:lnTo>
                  <a:lnTo>
                    <a:pt x="2270" y="972"/>
                  </a:lnTo>
                  <a:lnTo>
                    <a:pt x="2225" y="952"/>
                  </a:lnTo>
                  <a:lnTo>
                    <a:pt x="2175" y="939"/>
                  </a:lnTo>
                  <a:lnTo>
                    <a:pt x="2127" y="931"/>
                  </a:lnTo>
                  <a:lnTo>
                    <a:pt x="2076" y="928"/>
                  </a:lnTo>
                  <a:close/>
                  <a:moveTo>
                    <a:pt x="3322" y="0"/>
                  </a:moveTo>
                  <a:lnTo>
                    <a:pt x="3325" y="0"/>
                  </a:lnTo>
                  <a:lnTo>
                    <a:pt x="3351" y="2"/>
                  </a:lnTo>
                  <a:lnTo>
                    <a:pt x="3377" y="10"/>
                  </a:lnTo>
                  <a:lnTo>
                    <a:pt x="3401" y="23"/>
                  </a:lnTo>
                  <a:lnTo>
                    <a:pt x="3421" y="40"/>
                  </a:lnTo>
                  <a:lnTo>
                    <a:pt x="3438" y="60"/>
                  </a:lnTo>
                  <a:lnTo>
                    <a:pt x="3451" y="86"/>
                  </a:lnTo>
                  <a:lnTo>
                    <a:pt x="3459" y="111"/>
                  </a:lnTo>
                  <a:lnTo>
                    <a:pt x="3461" y="139"/>
                  </a:lnTo>
                  <a:lnTo>
                    <a:pt x="3460" y="194"/>
                  </a:lnTo>
                  <a:lnTo>
                    <a:pt x="3457" y="256"/>
                  </a:lnTo>
                  <a:lnTo>
                    <a:pt x="3454" y="323"/>
                  </a:lnTo>
                  <a:lnTo>
                    <a:pt x="3450" y="395"/>
                  </a:lnTo>
                  <a:lnTo>
                    <a:pt x="3444" y="471"/>
                  </a:lnTo>
                  <a:lnTo>
                    <a:pt x="3437" y="552"/>
                  </a:lnTo>
                  <a:lnTo>
                    <a:pt x="3427" y="635"/>
                  </a:lnTo>
                  <a:lnTo>
                    <a:pt x="3416" y="722"/>
                  </a:lnTo>
                  <a:lnTo>
                    <a:pt x="3404" y="811"/>
                  </a:lnTo>
                  <a:lnTo>
                    <a:pt x="3389" y="903"/>
                  </a:lnTo>
                  <a:lnTo>
                    <a:pt x="3372" y="997"/>
                  </a:lnTo>
                  <a:lnTo>
                    <a:pt x="3351" y="1091"/>
                  </a:lnTo>
                  <a:lnTo>
                    <a:pt x="3329" y="1187"/>
                  </a:lnTo>
                  <a:lnTo>
                    <a:pt x="3304" y="1283"/>
                  </a:lnTo>
                  <a:lnTo>
                    <a:pt x="3275" y="1380"/>
                  </a:lnTo>
                  <a:lnTo>
                    <a:pt x="3244" y="1475"/>
                  </a:lnTo>
                  <a:lnTo>
                    <a:pt x="3210" y="1569"/>
                  </a:lnTo>
                  <a:lnTo>
                    <a:pt x="3171" y="1663"/>
                  </a:lnTo>
                  <a:lnTo>
                    <a:pt x="3129" y="1755"/>
                  </a:lnTo>
                  <a:lnTo>
                    <a:pt x="3083" y="1845"/>
                  </a:lnTo>
                  <a:lnTo>
                    <a:pt x="3033" y="1932"/>
                  </a:lnTo>
                  <a:lnTo>
                    <a:pt x="2980" y="2015"/>
                  </a:lnTo>
                  <a:lnTo>
                    <a:pt x="2922" y="2094"/>
                  </a:lnTo>
                  <a:lnTo>
                    <a:pt x="2859" y="2172"/>
                  </a:lnTo>
                  <a:lnTo>
                    <a:pt x="2793" y="2243"/>
                  </a:lnTo>
                  <a:lnTo>
                    <a:pt x="2738" y="2296"/>
                  </a:lnTo>
                  <a:lnTo>
                    <a:pt x="2686" y="2346"/>
                  </a:lnTo>
                  <a:lnTo>
                    <a:pt x="2638" y="2390"/>
                  </a:lnTo>
                  <a:lnTo>
                    <a:pt x="2592" y="2431"/>
                  </a:lnTo>
                  <a:lnTo>
                    <a:pt x="2546" y="2469"/>
                  </a:lnTo>
                  <a:lnTo>
                    <a:pt x="2501" y="2504"/>
                  </a:lnTo>
                  <a:lnTo>
                    <a:pt x="2457" y="2538"/>
                  </a:lnTo>
                  <a:lnTo>
                    <a:pt x="2412" y="2571"/>
                  </a:lnTo>
                  <a:lnTo>
                    <a:pt x="2366" y="2603"/>
                  </a:lnTo>
                  <a:lnTo>
                    <a:pt x="2318" y="2635"/>
                  </a:lnTo>
                  <a:lnTo>
                    <a:pt x="2267" y="2668"/>
                  </a:lnTo>
                  <a:lnTo>
                    <a:pt x="2214" y="2702"/>
                  </a:lnTo>
                  <a:lnTo>
                    <a:pt x="2156" y="2738"/>
                  </a:lnTo>
                  <a:lnTo>
                    <a:pt x="2094" y="2777"/>
                  </a:lnTo>
                  <a:lnTo>
                    <a:pt x="2050" y="2804"/>
                  </a:lnTo>
                  <a:lnTo>
                    <a:pt x="2003" y="2833"/>
                  </a:lnTo>
                  <a:lnTo>
                    <a:pt x="1955" y="2865"/>
                  </a:lnTo>
                  <a:lnTo>
                    <a:pt x="1903" y="2897"/>
                  </a:lnTo>
                  <a:lnTo>
                    <a:pt x="1849" y="2931"/>
                  </a:lnTo>
                  <a:lnTo>
                    <a:pt x="1791" y="2969"/>
                  </a:lnTo>
                  <a:lnTo>
                    <a:pt x="1729" y="3007"/>
                  </a:lnTo>
                  <a:lnTo>
                    <a:pt x="1665" y="3049"/>
                  </a:lnTo>
                  <a:lnTo>
                    <a:pt x="1597" y="3094"/>
                  </a:lnTo>
                  <a:lnTo>
                    <a:pt x="1525" y="3142"/>
                  </a:lnTo>
                  <a:lnTo>
                    <a:pt x="1449" y="3193"/>
                  </a:lnTo>
                  <a:lnTo>
                    <a:pt x="1368" y="3247"/>
                  </a:lnTo>
                  <a:lnTo>
                    <a:pt x="1283" y="3304"/>
                  </a:lnTo>
                  <a:lnTo>
                    <a:pt x="1193" y="3366"/>
                  </a:lnTo>
                  <a:lnTo>
                    <a:pt x="1099" y="3431"/>
                  </a:lnTo>
                  <a:lnTo>
                    <a:pt x="1074" y="3445"/>
                  </a:lnTo>
                  <a:lnTo>
                    <a:pt x="1048" y="3453"/>
                  </a:lnTo>
                  <a:lnTo>
                    <a:pt x="1021" y="3456"/>
                  </a:lnTo>
                  <a:lnTo>
                    <a:pt x="994" y="3454"/>
                  </a:lnTo>
                  <a:lnTo>
                    <a:pt x="969" y="3445"/>
                  </a:lnTo>
                  <a:lnTo>
                    <a:pt x="946" y="3433"/>
                  </a:lnTo>
                  <a:lnTo>
                    <a:pt x="924" y="3415"/>
                  </a:lnTo>
                  <a:lnTo>
                    <a:pt x="40" y="2534"/>
                  </a:lnTo>
                  <a:lnTo>
                    <a:pt x="23" y="2512"/>
                  </a:lnTo>
                  <a:lnTo>
                    <a:pt x="10" y="2488"/>
                  </a:lnTo>
                  <a:lnTo>
                    <a:pt x="3" y="2463"/>
                  </a:lnTo>
                  <a:lnTo>
                    <a:pt x="0" y="2436"/>
                  </a:lnTo>
                  <a:lnTo>
                    <a:pt x="3" y="2408"/>
                  </a:lnTo>
                  <a:lnTo>
                    <a:pt x="11" y="2383"/>
                  </a:lnTo>
                  <a:lnTo>
                    <a:pt x="25" y="2359"/>
                  </a:lnTo>
                  <a:lnTo>
                    <a:pt x="90" y="2265"/>
                  </a:lnTo>
                  <a:lnTo>
                    <a:pt x="152" y="2175"/>
                  </a:lnTo>
                  <a:lnTo>
                    <a:pt x="210" y="2090"/>
                  </a:lnTo>
                  <a:lnTo>
                    <a:pt x="264" y="2010"/>
                  </a:lnTo>
                  <a:lnTo>
                    <a:pt x="315" y="1934"/>
                  </a:lnTo>
                  <a:lnTo>
                    <a:pt x="362" y="1861"/>
                  </a:lnTo>
                  <a:lnTo>
                    <a:pt x="407" y="1794"/>
                  </a:lnTo>
                  <a:lnTo>
                    <a:pt x="449" y="1729"/>
                  </a:lnTo>
                  <a:lnTo>
                    <a:pt x="489" y="1668"/>
                  </a:lnTo>
                  <a:lnTo>
                    <a:pt x="525" y="1610"/>
                  </a:lnTo>
                  <a:lnTo>
                    <a:pt x="560" y="1556"/>
                  </a:lnTo>
                  <a:lnTo>
                    <a:pt x="593" y="1504"/>
                  </a:lnTo>
                  <a:lnTo>
                    <a:pt x="624" y="1456"/>
                  </a:lnTo>
                  <a:lnTo>
                    <a:pt x="653" y="1409"/>
                  </a:lnTo>
                  <a:lnTo>
                    <a:pt x="681" y="1365"/>
                  </a:lnTo>
                  <a:lnTo>
                    <a:pt x="718" y="1303"/>
                  </a:lnTo>
                  <a:lnTo>
                    <a:pt x="755" y="1246"/>
                  </a:lnTo>
                  <a:lnTo>
                    <a:pt x="790" y="1193"/>
                  </a:lnTo>
                  <a:lnTo>
                    <a:pt x="822" y="1142"/>
                  </a:lnTo>
                  <a:lnTo>
                    <a:pt x="855" y="1094"/>
                  </a:lnTo>
                  <a:lnTo>
                    <a:pt x="886" y="1048"/>
                  </a:lnTo>
                  <a:lnTo>
                    <a:pt x="919" y="1002"/>
                  </a:lnTo>
                  <a:lnTo>
                    <a:pt x="953" y="957"/>
                  </a:lnTo>
                  <a:lnTo>
                    <a:pt x="989" y="914"/>
                  </a:lnTo>
                  <a:lnTo>
                    <a:pt x="1027" y="868"/>
                  </a:lnTo>
                  <a:lnTo>
                    <a:pt x="1068" y="822"/>
                  </a:lnTo>
                  <a:lnTo>
                    <a:pt x="1112" y="773"/>
                  </a:lnTo>
                  <a:lnTo>
                    <a:pt x="1161" y="722"/>
                  </a:lnTo>
                  <a:lnTo>
                    <a:pt x="1215" y="667"/>
                  </a:lnTo>
                  <a:lnTo>
                    <a:pt x="1287" y="601"/>
                  </a:lnTo>
                  <a:lnTo>
                    <a:pt x="1363" y="538"/>
                  </a:lnTo>
                  <a:lnTo>
                    <a:pt x="1442" y="480"/>
                  </a:lnTo>
                  <a:lnTo>
                    <a:pt x="1527" y="427"/>
                  </a:lnTo>
                  <a:lnTo>
                    <a:pt x="1613" y="378"/>
                  </a:lnTo>
                  <a:lnTo>
                    <a:pt x="1704" y="332"/>
                  </a:lnTo>
                  <a:lnTo>
                    <a:pt x="1794" y="290"/>
                  </a:lnTo>
                  <a:lnTo>
                    <a:pt x="1889" y="252"/>
                  </a:lnTo>
                  <a:lnTo>
                    <a:pt x="1983" y="217"/>
                  </a:lnTo>
                  <a:lnTo>
                    <a:pt x="2080" y="186"/>
                  </a:lnTo>
                  <a:lnTo>
                    <a:pt x="2175" y="157"/>
                  </a:lnTo>
                  <a:lnTo>
                    <a:pt x="2272" y="131"/>
                  </a:lnTo>
                  <a:lnTo>
                    <a:pt x="2367" y="110"/>
                  </a:lnTo>
                  <a:lnTo>
                    <a:pt x="2463" y="89"/>
                  </a:lnTo>
                  <a:lnTo>
                    <a:pt x="2556" y="72"/>
                  </a:lnTo>
                  <a:lnTo>
                    <a:pt x="2648" y="57"/>
                  </a:lnTo>
                  <a:lnTo>
                    <a:pt x="2737" y="45"/>
                  </a:lnTo>
                  <a:lnTo>
                    <a:pt x="2824" y="34"/>
                  </a:lnTo>
                  <a:lnTo>
                    <a:pt x="2909" y="24"/>
                  </a:lnTo>
                  <a:lnTo>
                    <a:pt x="2988" y="17"/>
                  </a:lnTo>
                  <a:lnTo>
                    <a:pt x="3065" y="11"/>
                  </a:lnTo>
                  <a:lnTo>
                    <a:pt x="3137" y="6"/>
                  </a:lnTo>
                  <a:lnTo>
                    <a:pt x="3204" y="3"/>
                  </a:lnTo>
                  <a:lnTo>
                    <a:pt x="3265" y="1"/>
                  </a:lnTo>
                  <a:lnTo>
                    <a:pt x="33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 sz="1798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稻壳儿_刀客儿出品_23">
            <a:extLst>
              <a:ext uri="{FF2B5EF4-FFF2-40B4-BE49-F238E27FC236}">
                <a16:creationId xmlns:a16="http://schemas.microsoft.com/office/drawing/2014/main" id="{EB4D6583-7763-45A9-A9ED-02A7C276278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70875" y="2805815"/>
            <a:ext cx="319883" cy="317936"/>
            <a:chOff x="9876" y="-1946"/>
            <a:chExt cx="822" cy="81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6" name="稻壳儿_刀客儿出品_23_1">
              <a:extLst>
                <a:ext uri="{FF2B5EF4-FFF2-40B4-BE49-F238E27FC236}">
                  <a16:creationId xmlns:a16="http://schemas.microsoft.com/office/drawing/2014/main" id="{52B28256-4FAA-447B-9C4C-005A7B190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6" y="-1801"/>
              <a:ext cx="356" cy="75"/>
            </a:xfrm>
            <a:custGeom>
              <a:avLst/>
              <a:gdLst>
                <a:gd name="T0" fmla="*/ 149 w 1421"/>
                <a:gd name="T1" fmla="*/ 0 h 298"/>
                <a:gd name="T2" fmla="*/ 1272 w 1421"/>
                <a:gd name="T3" fmla="*/ 0 h 298"/>
                <a:gd name="T4" fmla="*/ 1302 w 1421"/>
                <a:gd name="T5" fmla="*/ 3 h 298"/>
                <a:gd name="T6" fmla="*/ 1330 w 1421"/>
                <a:gd name="T7" fmla="*/ 12 h 298"/>
                <a:gd name="T8" fmla="*/ 1356 w 1421"/>
                <a:gd name="T9" fmla="*/ 25 h 298"/>
                <a:gd name="T10" fmla="*/ 1378 w 1421"/>
                <a:gd name="T11" fmla="*/ 44 h 298"/>
                <a:gd name="T12" fmla="*/ 1396 w 1421"/>
                <a:gd name="T13" fmla="*/ 66 h 298"/>
                <a:gd name="T14" fmla="*/ 1410 w 1421"/>
                <a:gd name="T15" fmla="*/ 91 h 298"/>
                <a:gd name="T16" fmla="*/ 1418 w 1421"/>
                <a:gd name="T17" fmla="*/ 119 h 298"/>
                <a:gd name="T18" fmla="*/ 1421 w 1421"/>
                <a:gd name="T19" fmla="*/ 149 h 298"/>
                <a:gd name="T20" fmla="*/ 1418 w 1421"/>
                <a:gd name="T21" fmla="*/ 179 h 298"/>
                <a:gd name="T22" fmla="*/ 1410 w 1421"/>
                <a:gd name="T23" fmla="*/ 206 h 298"/>
                <a:gd name="T24" fmla="*/ 1396 w 1421"/>
                <a:gd name="T25" fmla="*/ 232 h 298"/>
                <a:gd name="T26" fmla="*/ 1378 w 1421"/>
                <a:gd name="T27" fmla="*/ 254 h 298"/>
                <a:gd name="T28" fmla="*/ 1356 w 1421"/>
                <a:gd name="T29" fmla="*/ 272 h 298"/>
                <a:gd name="T30" fmla="*/ 1330 w 1421"/>
                <a:gd name="T31" fmla="*/ 285 h 298"/>
                <a:gd name="T32" fmla="*/ 1302 w 1421"/>
                <a:gd name="T33" fmla="*/ 295 h 298"/>
                <a:gd name="T34" fmla="*/ 1272 w 1421"/>
                <a:gd name="T35" fmla="*/ 298 h 298"/>
                <a:gd name="T36" fmla="*/ 149 w 1421"/>
                <a:gd name="T37" fmla="*/ 298 h 298"/>
                <a:gd name="T38" fmla="*/ 119 w 1421"/>
                <a:gd name="T39" fmla="*/ 295 h 298"/>
                <a:gd name="T40" fmla="*/ 91 w 1421"/>
                <a:gd name="T41" fmla="*/ 285 h 298"/>
                <a:gd name="T42" fmla="*/ 65 w 1421"/>
                <a:gd name="T43" fmla="*/ 272 h 298"/>
                <a:gd name="T44" fmla="*/ 44 w 1421"/>
                <a:gd name="T45" fmla="*/ 254 h 298"/>
                <a:gd name="T46" fmla="*/ 25 w 1421"/>
                <a:gd name="T47" fmla="*/ 232 h 298"/>
                <a:gd name="T48" fmla="*/ 11 w 1421"/>
                <a:gd name="T49" fmla="*/ 206 h 298"/>
                <a:gd name="T50" fmla="*/ 3 w 1421"/>
                <a:gd name="T51" fmla="*/ 179 h 298"/>
                <a:gd name="T52" fmla="*/ 0 w 1421"/>
                <a:gd name="T53" fmla="*/ 149 h 298"/>
                <a:gd name="T54" fmla="*/ 3 w 1421"/>
                <a:gd name="T55" fmla="*/ 119 h 298"/>
                <a:gd name="T56" fmla="*/ 11 w 1421"/>
                <a:gd name="T57" fmla="*/ 91 h 298"/>
                <a:gd name="T58" fmla="*/ 25 w 1421"/>
                <a:gd name="T59" fmla="*/ 66 h 298"/>
                <a:gd name="T60" fmla="*/ 44 w 1421"/>
                <a:gd name="T61" fmla="*/ 44 h 298"/>
                <a:gd name="T62" fmla="*/ 65 w 1421"/>
                <a:gd name="T63" fmla="*/ 25 h 298"/>
                <a:gd name="T64" fmla="*/ 91 w 1421"/>
                <a:gd name="T65" fmla="*/ 12 h 298"/>
                <a:gd name="T66" fmla="*/ 119 w 1421"/>
                <a:gd name="T67" fmla="*/ 3 h 298"/>
                <a:gd name="T68" fmla="*/ 149 w 1421"/>
                <a:gd name="T6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1" h="298">
                  <a:moveTo>
                    <a:pt x="149" y="0"/>
                  </a:moveTo>
                  <a:lnTo>
                    <a:pt x="1272" y="0"/>
                  </a:lnTo>
                  <a:lnTo>
                    <a:pt x="1302" y="3"/>
                  </a:lnTo>
                  <a:lnTo>
                    <a:pt x="1330" y="12"/>
                  </a:lnTo>
                  <a:lnTo>
                    <a:pt x="1356" y="25"/>
                  </a:lnTo>
                  <a:lnTo>
                    <a:pt x="1378" y="44"/>
                  </a:lnTo>
                  <a:lnTo>
                    <a:pt x="1396" y="66"/>
                  </a:lnTo>
                  <a:lnTo>
                    <a:pt x="1410" y="91"/>
                  </a:lnTo>
                  <a:lnTo>
                    <a:pt x="1418" y="119"/>
                  </a:lnTo>
                  <a:lnTo>
                    <a:pt x="1421" y="149"/>
                  </a:lnTo>
                  <a:lnTo>
                    <a:pt x="1418" y="179"/>
                  </a:lnTo>
                  <a:lnTo>
                    <a:pt x="1410" y="206"/>
                  </a:lnTo>
                  <a:lnTo>
                    <a:pt x="1396" y="232"/>
                  </a:lnTo>
                  <a:lnTo>
                    <a:pt x="1378" y="254"/>
                  </a:lnTo>
                  <a:lnTo>
                    <a:pt x="1356" y="272"/>
                  </a:lnTo>
                  <a:lnTo>
                    <a:pt x="1330" y="285"/>
                  </a:lnTo>
                  <a:lnTo>
                    <a:pt x="1302" y="295"/>
                  </a:lnTo>
                  <a:lnTo>
                    <a:pt x="1272" y="298"/>
                  </a:lnTo>
                  <a:lnTo>
                    <a:pt x="149" y="298"/>
                  </a:lnTo>
                  <a:lnTo>
                    <a:pt x="119" y="295"/>
                  </a:lnTo>
                  <a:lnTo>
                    <a:pt x="91" y="285"/>
                  </a:lnTo>
                  <a:lnTo>
                    <a:pt x="65" y="272"/>
                  </a:lnTo>
                  <a:lnTo>
                    <a:pt x="44" y="254"/>
                  </a:lnTo>
                  <a:lnTo>
                    <a:pt x="25" y="232"/>
                  </a:lnTo>
                  <a:lnTo>
                    <a:pt x="11" y="206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5" y="25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 sz="1798">
                <a:solidFill>
                  <a:schemeClr val="bg1"/>
                </a:solidFill>
              </a:endParaRPr>
            </a:p>
          </p:txBody>
        </p:sp>
        <p:sp>
          <p:nvSpPr>
            <p:cNvPr id="57" name="稻壳儿_刀客儿出品_23_2">
              <a:extLst>
                <a:ext uri="{FF2B5EF4-FFF2-40B4-BE49-F238E27FC236}">
                  <a16:creationId xmlns:a16="http://schemas.microsoft.com/office/drawing/2014/main" id="{4D5D776D-B201-4802-BFFC-FC145593C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6" y="-1662"/>
              <a:ext cx="356" cy="75"/>
            </a:xfrm>
            <a:custGeom>
              <a:avLst/>
              <a:gdLst>
                <a:gd name="T0" fmla="*/ 149 w 1421"/>
                <a:gd name="T1" fmla="*/ 0 h 298"/>
                <a:gd name="T2" fmla="*/ 1272 w 1421"/>
                <a:gd name="T3" fmla="*/ 0 h 298"/>
                <a:gd name="T4" fmla="*/ 1302 w 1421"/>
                <a:gd name="T5" fmla="*/ 3 h 298"/>
                <a:gd name="T6" fmla="*/ 1330 w 1421"/>
                <a:gd name="T7" fmla="*/ 12 h 298"/>
                <a:gd name="T8" fmla="*/ 1356 w 1421"/>
                <a:gd name="T9" fmla="*/ 26 h 298"/>
                <a:gd name="T10" fmla="*/ 1378 w 1421"/>
                <a:gd name="T11" fmla="*/ 44 h 298"/>
                <a:gd name="T12" fmla="*/ 1396 w 1421"/>
                <a:gd name="T13" fmla="*/ 66 h 298"/>
                <a:gd name="T14" fmla="*/ 1410 w 1421"/>
                <a:gd name="T15" fmla="*/ 91 h 298"/>
                <a:gd name="T16" fmla="*/ 1418 w 1421"/>
                <a:gd name="T17" fmla="*/ 119 h 298"/>
                <a:gd name="T18" fmla="*/ 1421 w 1421"/>
                <a:gd name="T19" fmla="*/ 149 h 298"/>
                <a:gd name="T20" fmla="*/ 1418 w 1421"/>
                <a:gd name="T21" fmla="*/ 179 h 298"/>
                <a:gd name="T22" fmla="*/ 1410 w 1421"/>
                <a:gd name="T23" fmla="*/ 207 h 298"/>
                <a:gd name="T24" fmla="*/ 1396 w 1421"/>
                <a:gd name="T25" fmla="*/ 232 h 298"/>
                <a:gd name="T26" fmla="*/ 1378 w 1421"/>
                <a:gd name="T27" fmla="*/ 255 h 298"/>
                <a:gd name="T28" fmla="*/ 1356 w 1421"/>
                <a:gd name="T29" fmla="*/ 272 h 298"/>
                <a:gd name="T30" fmla="*/ 1330 w 1421"/>
                <a:gd name="T31" fmla="*/ 287 h 298"/>
                <a:gd name="T32" fmla="*/ 1302 w 1421"/>
                <a:gd name="T33" fmla="*/ 295 h 298"/>
                <a:gd name="T34" fmla="*/ 1272 w 1421"/>
                <a:gd name="T35" fmla="*/ 298 h 298"/>
                <a:gd name="T36" fmla="*/ 149 w 1421"/>
                <a:gd name="T37" fmla="*/ 298 h 298"/>
                <a:gd name="T38" fmla="*/ 119 w 1421"/>
                <a:gd name="T39" fmla="*/ 295 h 298"/>
                <a:gd name="T40" fmla="*/ 91 w 1421"/>
                <a:gd name="T41" fmla="*/ 287 h 298"/>
                <a:gd name="T42" fmla="*/ 65 w 1421"/>
                <a:gd name="T43" fmla="*/ 272 h 298"/>
                <a:gd name="T44" fmla="*/ 44 w 1421"/>
                <a:gd name="T45" fmla="*/ 255 h 298"/>
                <a:gd name="T46" fmla="*/ 25 w 1421"/>
                <a:gd name="T47" fmla="*/ 232 h 298"/>
                <a:gd name="T48" fmla="*/ 11 w 1421"/>
                <a:gd name="T49" fmla="*/ 207 h 298"/>
                <a:gd name="T50" fmla="*/ 3 w 1421"/>
                <a:gd name="T51" fmla="*/ 179 h 298"/>
                <a:gd name="T52" fmla="*/ 0 w 1421"/>
                <a:gd name="T53" fmla="*/ 149 h 298"/>
                <a:gd name="T54" fmla="*/ 3 w 1421"/>
                <a:gd name="T55" fmla="*/ 119 h 298"/>
                <a:gd name="T56" fmla="*/ 11 w 1421"/>
                <a:gd name="T57" fmla="*/ 91 h 298"/>
                <a:gd name="T58" fmla="*/ 25 w 1421"/>
                <a:gd name="T59" fmla="*/ 66 h 298"/>
                <a:gd name="T60" fmla="*/ 44 w 1421"/>
                <a:gd name="T61" fmla="*/ 44 h 298"/>
                <a:gd name="T62" fmla="*/ 65 w 1421"/>
                <a:gd name="T63" fmla="*/ 26 h 298"/>
                <a:gd name="T64" fmla="*/ 91 w 1421"/>
                <a:gd name="T65" fmla="*/ 12 h 298"/>
                <a:gd name="T66" fmla="*/ 119 w 1421"/>
                <a:gd name="T67" fmla="*/ 3 h 298"/>
                <a:gd name="T68" fmla="*/ 149 w 1421"/>
                <a:gd name="T6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1" h="298">
                  <a:moveTo>
                    <a:pt x="149" y="0"/>
                  </a:moveTo>
                  <a:lnTo>
                    <a:pt x="1272" y="0"/>
                  </a:lnTo>
                  <a:lnTo>
                    <a:pt x="1302" y="3"/>
                  </a:lnTo>
                  <a:lnTo>
                    <a:pt x="1330" y="12"/>
                  </a:lnTo>
                  <a:lnTo>
                    <a:pt x="1356" y="26"/>
                  </a:lnTo>
                  <a:lnTo>
                    <a:pt x="1378" y="44"/>
                  </a:lnTo>
                  <a:lnTo>
                    <a:pt x="1396" y="66"/>
                  </a:lnTo>
                  <a:lnTo>
                    <a:pt x="1410" y="91"/>
                  </a:lnTo>
                  <a:lnTo>
                    <a:pt x="1418" y="119"/>
                  </a:lnTo>
                  <a:lnTo>
                    <a:pt x="1421" y="149"/>
                  </a:lnTo>
                  <a:lnTo>
                    <a:pt x="1418" y="179"/>
                  </a:lnTo>
                  <a:lnTo>
                    <a:pt x="1410" y="207"/>
                  </a:lnTo>
                  <a:lnTo>
                    <a:pt x="1396" y="232"/>
                  </a:lnTo>
                  <a:lnTo>
                    <a:pt x="1378" y="255"/>
                  </a:lnTo>
                  <a:lnTo>
                    <a:pt x="1356" y="272"/>
                  </a:lnTo>
                  <a:lnTo>
                    <a:pt x="1330" y="287"/>
                  </a:lnTo>
                  <a:lnTo>
                    <a:pt x="1302" y="295"/>
                  </a:lnTo>
                  <a:lnTo>
                    <a:pt x="1272" y="298"/>
                  </a:lnTo>
                  <a:lnTo>
                    <a:pt x="149" y="298"/>
                  </a:lnTo>
                  <a:lnTo>
                    <a:pt x="119" y="295"/>
                  </a:lnTo>
                  <a:lnTo>
                    <a:pt x="91" y="287"/>
                  </a:lnTo>
                  <a:lnTo>
                    <a:pt x="65" y="272"/>
                  </a:lnTo>
                  <a:lnTo>
                    <a:pt x="44" y="255"/>
                  </a:lnTo>
                  <a:lnTo>
                    <a:pt x="25" y="232"/>
                  </a:lnTo>
                  <a:lnTo>
                    <a:pt x="11" y="207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5" y="26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 sz="1798">
                <a:solidFill>
                  <a:schemeClr val="bg1"/>
                </a:solidFill>
              </a:endParaRPr>
            </a:p>
          </p:txBody>
        </p:sp>
        <p:sp>
          <p:nvSpPr>
            <p:cNvPr id="58" name="稻壳儿_刀客儿出品_23_3">
              <a:extLst>
                <a:ext uri="{FF2B5EF4-FFF2-40B4-BE49-F238E27FC236}">
                  <a16:creationId xmlns:a16="http://schemas.microsoft.com/office/drawing/2014/main" id="{C995F1E3-4190-4861-A6D8-D7995BFA6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6" y="-1522"/>
              <a:ext cx="215" cy="74"/>
            </a:xfrm>
            <a:custGeom>
              <a:avLst/>
              <a:gdLst>
                <a:gd name="T0" fmla="*/ 149 w 860"/>
                <a:gd name="T1" fmla="*/ 0 h 297"/>
                <a:gd name="T2" fmla="*/ 711 w 860"/>
                <a:gd name="T3" fmla="*/ 0 h 297"/>
                <a:gd name="T4" fmla="*/ 741 w 860"/>
                <a:gd name="T5" fmla="*/ 3 h 297"/>
                <a:gd name="T6" fmla="*/ 769 w 860"/>
                <a:gd name="T7" fmla="*/ 11 h 297"/>
                <a:gd name="T8" fmla="*/ 795 w 860"/>
                <a:gd name="T9" fmla="*/ 26 h 297"/>
                <a:gd name="T10" fmla="*/ 817 w 860"/>
                <a:gd name="T11" fmla="*/ 43 h 297"/>
                <a:gd name="T12" fmla="*/ 835 w 860"/>
                <a:gd name="T13" fmla="*/ 66 h 297"/>
                <a:gd name="T14" fmla="*/ 849 w 860"/>
                <a:gd name="T15" fmla="*/ 90 h 297"/>
                <a:gd name="T16" fmla="*/ 857 w 860"/>
                <a:gd name="T17" fmla="*/ 118 h 297"/>
                <a:gd name="T18" fmla="*/ 860 w 860"/>
                <a:gd name="T19" fmla="*/ 149 h 297"/>
                <a:gd name="T20" fmla="*/ 857 w 860"/>
                <a:gd name="T21" fmla="*/ 179 h 297"/>
                <a:gd name="T22" fmla="*/ 849 w 860"/>
                <a:gd name="T23" fmla="*/ 207 h 297"/>
                <a:gd name="T24" fmla="*/ 835 w 860"/>
                <a:gd name="T25" fmla="*/ 231 h 297"/>
                <a:gd name="T26" fmla="*/ 817 w 860"/>
                <a:gd name="T27" fmla="*/ 254 h 297"/>
                <a:gd name="T28" fmla="*/ 795 w 860"/>
                <a:gd name="T29" fmla="*/ 271 h 297"/>
                <a:gd name="T30" fmla="*/ 769 w 860"/>
                <a:gd name="T31" fmla="*/ 286 h 297"/>
                <a:gd name="T32" fmla="*/ 741 w 860"/>
                <a:gd name="T33" fmla="*/ 294 h 297"/>
                <a:gd name="T34" fmla="*/ 711 w 860"/>
                <a:gd name="T35" fmla="*/ 297 h 297"/>
                <a:gd name="T36" fmla="*/ 149 w 860"/>
                <a:gd name="T37" fmla="*/ 297 h 297"/>
                <a:gd name="T38" fmla="*/ 119 w 860"/>
                <a:gd name="T39" fmla="*/ 294 h 297"/>
                <a:gd name="T40" fmla="*/ 91 w 860"/>
                <a:gd name="T41" fmla="*/ 286 h 297"/>
                <a:gd name="T42" fmla="*/ 65 w 860"/>
                <a:gd name="T43" fmla="*/ 271 h 297"/>
                <a:gd name="T44" fmla="*/ 44 w 860"/>
                <a:gd name="T45" fmla="*/ 254 h 297"/>
                <a:gd name="T46" fmla="*/ 25 w 860"/>
                <a:gd name="T47" fmla="*/ 231 h 297"/>
                <a:gd name="T48" fmla="*/ 11 w 860"/>
                <a:gd name="T49" fmla="*/ 207 h 297"/>
                <a:gd name="T50" fmla="*/ 3 w 860"/>
                <a:gd name="T51" fmla="*/ 179 h 297"/>
                <a:gd name="T52" fmla="*/ 0 w 860"/>
                <a:gd name="T53" fmla="*/ 149 h 297"/>
                <a:gd name="T54" fmla="*/ 3 w 860"/>
                <a:gd name="T55" fmla="*/ 118 h 297"/>
                <a:gd name="T56" fmla="*/ 11 w 860"/>
                <a:gd name="T57" fmla="*/ 90 h 297"/>
                <a:gd name="T58" fmla="*/ 25 w 860"/>
                <a:gd name="T59" fmla="*/ 66 h 297"/>
                <a:gd name="T60" fmla="*/ 44 w 860"/>
                <a:gd name="T61" fmla="*/ 43 h 297"/>
                <a:gd name="T62" fmla="*/ 65 w 860"/>
                <a:gd name="T63" fmla="*/ 26 h 297"/>
                <a:gd name="T64" fmla="*/ 91 w 860"/>
                <a:gd name="T65" fmla="*/ 11 h 297"/>
                <a:gd name="T66" fmla="*/ 119 w 860"/>
                <a:gd name="T67" fmla="*/ 3 h 297"/>
                <a:gd name="T68" fmla="*/ 149 w 860"/>
                <a:gd name="T69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0" h="297">
                  <a:moveTo>
                    <a:pt x="149" y="0"/>
                  </a:moveTo>
                  <a:lnTo>
                    <a:pt x="711" y="0"/>
                  </a:lnTo>
                  <a:lnTo>
                    <a:pt x="741" y="3"/>
                  </a:lnTo>
                  <a:lnTo>
                    <a:pt x="769" y="11"/>
                  </a:lnTo>
                  <a:lnTo>
                    <a:pt x="795" y="26"/>
                  </a:lnTo>
                  <a:lnTo>
                    <a:pt x="817" y="43"/>
                  </a:lnTo>
                  <a:lnTo>
                    <a:pt x="835" y="66"/>
                  </a:lnTo>
                  <a:lnTo>
                    <a:pt x="849" y="90"/>
                  </a:lnTo>
                  <a:lnTo>
                    <a:pt x="857" y="118"/>
                  </a:lnTo>
                  <a:lnTo>
                    <a:pt x="860" y="149"/>
                  </a:lnTo>
                  <a:lnTo>
                    <a:pt x="857" y="179"/>
                  </a:lnTo>
                  <a:lnTo>
                    <a:pt x="849" y="207"/>
                  </a:lnTo>
                  <a:lnTo>
                    <a:pt x="835" y="231"/>
                  </a:lnTo>
                  <a:lnTo>
                    <a:pt x="817" y="254"/>
                  </a:lnTo>
                  <a:lnTo>
                    <a:pt x="795" y="271"/>
                  </a:lnTo>
                  <a:lnTo>
                    <a:pt x="769" y="286"/>
                  </a:lnTo>
                  <a:lnTo>
                    <a:pt x="741" y="294"/>
                  </a:lnTo>
                  <a:lnTo>
                    <a:pt x="711" y="297"/>
                  </a:lnTo>
                  <a:lnTo>
                    <a:pt x="149" y="297"/>
                  </a:lnTo>
                  <a:lnTo>
                    <a:pt x="119" y="294"/>
                  </a:lnTo>
                  <a:lnTo>
                    <a:pt x="91" y="286"/>
                  </a:lnTo>
                  <a:lnTo>
                    <a:pt x="65" y="271"/>
                  </a:lnTo>
                  <a:lnTo>
                    <a:pt x="44" y="254"/>
                  </a:lnTo>
                  <a:lnTo>
                    <a:pt x="25" y="231"/>
                  </a:lnTo>
                  <a:lnTo>
                    <a:pt x="11" y="207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8"/>
                  </a:lnTo>
                  <a:lnTo>
                    <a:pt x="11" y="90"/>
                  </a:lnTo>
                  <a:lnTo>
                    <a:pt x="25" y="66"/>
                  </a:lnTo>
                  <a:lnTo>
                    <a:pt x="44" y="43"/>
                  </a:lnTo>
                  <a:lnTo>
                    <a:pt x="65" y="26"/>
                  </a:lnTo>
                  <a:lnTo>
                    <a:pt x="91" y="11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 sz="1798">
                <a:solidFill>
                  <a:schemeClr val="bg1"/>
                </a:solidFill>
              </a:endParaRPr>
            </a:p>
          </p:txBody>
        </p:sp>
        <p:sp>
          <p:nvSpPr>
            <p:cNvPr id="59" name="稻壳儿_刀客儿出品_23_4">
              <a:extLst>
                <a:ext uri="{FF2B5EF4-FFF2-40B4-BE49-F238E27FC236}">
                  <a16:creationId xmlns:a16="http://schemas.microsoft.com/office/drawing/2014/main" id="{3E1546DC-59F0-4782-A802-606E854CC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6" y="-1946"/>
              <a:ext cx="636" cy="817"/>
            </a:xfrm>
            <a:custGeom>
              <a:avLst/>
              <a:gdLst>
                <a:gd name="T0" fmla="*/ 150 w 2545"/>
                <a:gd name="T1" fmla="*/ 0 h 3271"/>
                <a:gd name="T2" fmla="*/ 2395 w 2545"/>
                <a:gd name="T3" fmla="*/ 0 h 3271"/>
                <a:gd name="T4" fmla="*/ 2425 w 2545"/>
                <a:gd name="T5" fmla="*/ 3 h 3271"/>
                <a:gd name="T6" fmla="*/ 2453 w 2545"/>
                <a:gd name="T7" fmla="*/ 11 h 3271"/>
                <a:gd name="T8" fmla="*/ 2479 w 2545"/>
                <a:gd name="T9" fmla="*/ 26 h 3271"/>
                <a:gd name="T10" fmla="*/ 2501 w 2545"/>
                <a:gd name="T11" fmla="*/ 43 h 3271"/>
                <a:gd name="T12" fmla="*/ 2520 w 2545"/>
                <a:gd name="T13" fmla="*/ 66 h 3271"/>
                <a:gd name="T14" fmla="*/ 2533 w 2545"/>
                <a:gd name="T15" fmla="*/ 90 h 3271"/>
                <a:gd name="T16" fmla="*/ 2542 w 2545"/>
                <a:gd name="T17" fmla="*/ 118 h 3271"/>
                <a:gd name="T18" fmla="*/ 2545 w 2545"/>
                <a:gd name="T19" fmla="*/ 148 h 3271"/>
                <a:gd name="T20" fmla="*/ 2545 w 2545"/>
                <a:gd name="T21" fmla="*/ 369 h 3271"/>
                <a:gd name="T22" fmla="*/ 2246 w 2545"/>
                <a:gd name="T23" fmla="*/ 885 h 3271"/>
                <a:gd name="T24" fmla="*/ 2246 w 2545"/>
                <a:gd name="T25" fmla="*/ 297 h 3271"/>
                <a:gd name="T26" fmla="*/ 300 w 2545"/>
                <a:gd name="T27" fmla="*/ 297 h 3271"/>
                <a:gd name="T28" fmla="*/ 300 w 2545"/>
                <a:gd name="T29" fmla="*/ 2973 h 3271"/>
                <a:gd name="T30" fmla="*/ 2246 w 2545"/>
                <a:gd name="T31" fmla="*/ 2973 h 3271"/>
                <a:gd name="T32" fmla="*/ 2246 w 2545"/>
                <a:gd name="T33" fmla="*/ 2603 h 3271"/>
                <a:gd name="T34" fmla="*/ 2403 w 2545"/>
                <a:gd name="T35" fmla="*/ 2500 h 3271"/>
                <a:gd name="T36" fmla="*/ 2430 w 2545"/>
                <a:gd name="T37" fmla="*/ 2478 h 3271"/>
                <a:gd name="T38" fmla="*/ 2454 w 2545"/>
                <a:gd name="T39" fmla="*/ 2453 h 3271"/>
                <a:gd name="T40" fmla="*/ 2474 w 2545"/>
                <a:gd name="T41" fmla="*/ 2425 h 3271"/>
                <a:gd name="T42" fmla="*/ 2545 w 2545"/>
                <a:gd name="T43" fmla="*/ 2302 h 3271"/>
                <a:gd name="T44" fmla="*/ 2545 w 2545"/>
                <a:gd name="T45" fmla="*/ 3122 h 3271"/>
                <a:gd name="T46" fmla="*/ 2542 w 2545"/>
                <a:gd name="T47" fmla="*/ 3151 h 3271"/>
                <a:gd name="T48" fmla="*/ 2533 w 2545"/>
                <a:gd name="T49" fmla="*/ 3179 h 3271"/>
                <a:gd name="T50" fmla="*/ 2520 w 2545"/>
                <a:gd name="T51" fmla="*/ 3205 h 3271"/>
                <a:gd name="T52" fmla="*/ 2501 w 2545"/>
                <a:gd name="T53" fmla="*/ 3226 h 3271"/>
                <a:gd name="T54" fmla="*/ 2479 w 2545"/>
                <a:gd name="T55" fmla="*/ 3245 h 3271"/>
                <a:gd name="T56" fmla="*/ 2453 w 2545"/>
                <a:gd name="T57" fmla="*/ 3258 h 3271"/>
                <a:gd name="T58" fmla="*/ 2425 w 2545"/>
                <a:gd name="T59" fmla="*/ 3268 h 3271"/>
                <a:gd name="T60" fmla="*/ 2395 w 2545"/>
                <a:gd name="T61" fmla="*/ 3271 h 3271"/>
                <a:gd name="T62" fmla="*/ 150 w 2545"/>
                <a:gd name="T63" fmla="*/ 3271 h 3271"/>
                <a:gd name="T64" fmla="*/ 120 w 2545"/>
                <a:gd name="T65" fmla="*/ 3268 h 3271"/>
                <a:gd name="T66" fmla="*/ 92 w 2545"/>
                <a:gd name="T67" fmla="*/ 3258 h 3271"/>
                <a:gd name="T68" fmla="*/ 66 w 2545"/>
                <a:gd name="T69" fmla="*/ 3245 h 3271"/>
                <a:gd name="T70" fmla="*/ 44 w 2545"/>
                <a:gd name="T71" fmla="*/ 3226 h 3271"/>
                <a:gd name="T72" fmla="*/ 26 w 2545"/>
                <a:gd name="T73" fmla="*/ 3205 h 3271"/>
                <a:gd name="T74" fmla="*/ 12 w 2545"/>
                <a:gd name="T75" fmla="*/ 3179 h 3271"/>
                <a:gd name="T76" fmla="*/ 3 w 2545"/>
                <a:gd name="T77" fmla="*/ 3151 h 3271"/>
                <a:gd name="T78" fmla="*/ 0 w 2545"/>
                <a:gd name="T79" fmla="*/ 3122 h 3271"/>
                <a:gd name="T80" fmla="*/ 0 w 2545"/>
                <a:gd name="T81" fmla="*/ 148 h 3271"/>
                <a:gd name="T82" fmla="*/ 3 w 2545"/>
                <a:gd name="T83" fmla="*/ 118 h 3271"/>
                <a:gd name="T84" fmla="*/ 12 w 2545"/>
                <a:gd name="T85" fmla="*/ 90 h 3271"/>
                <a:gd name="T86" fmla="*/ 26 w 2545"/>
                <a:gd name="T87" fmla="*/ 66 h 3271"/>
                <a:gd name="T88" fmla="*/ 44 w 2545"/>
                <a:gd name="T89" fmla="*/ 43 h 3271"/>
                <a:gd name="T90" fmla="*/ 66 w 2545"/>
                <a:gd name="T91" fmla="*/ 26 h 3271"/>
                <a:gd name="T92" fmla="*/ 92 w 2545"/>
                <a:gd name="T93" fmla="*/ 11 h 3271"/>
                <a:gd name="T94" fmla="*/ 120 w 2545"/>
                <a:gd name="T95" fmla="*/ 3 h 3271"/>
                <a:gd name="T96" fmla="*/ 150 w 2545"/>
                <a:gd name="T97" fmla="*/ 0 h 3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45" h="3271">
                  <a:moveTo>
                    <a:pt x="150" y="0"/>
                  </a:moveTo>
                  <a:lnTo>
                    <a:pt x="2395" y="0"/>
                  </a:lnTo>
                  <a:lnTo>
                    <a:pt x="2425" y="3"/>
                  </a:lnTo>
                  <a:lnTo>
                    <a:pt x="2453" y="11"/>
                  </a:lnTo>
                  <a:lnTo>
                    <a:pt x="2479" y="26"/>
                  </a:lnTo>
                  <a:lnTo>
                    <a:pt x="2501" y="43"/>
                  </a:lnTo>
                  <a:lnTo>
                    <a:pt x="2520" y="66"/>
                  </a:lnTo>
                  <a:lnTo>
                    <a:pt x="2533" y="90"/>
                  </a:lnTo>
                  <a:lnTo>
                    <a:pt x="2542" y="118"/>
                  </a:lnTo>
                  <a:lnTo>
                    <a:pt x="2545" y="148"/>
                  </a:lnTo>
                  <a:lnTo>
                    <a:pt x="2545" y="369"/>
                  </a:lnTo>
                  <a:lnTo>
                    <a:pt x="2246" y="885"/>
                  </a:lnTo>
                  <a:lnTo>
                    <a:pt x="2246" y="297"/>
                  </a:lnTo>
                  <a:lnTo>
                    <a:pt x="300" y="297"/>
                  </a:lnTo>
                  <a:lnTo>
                    <a:pt x="300" y="2973"/>
                  </a:lnTo>
                  <a:lnTo>
                    <a:pt x="2246" y="2973"/>
                  </a:lnTo>
                  <a:lnTo>
                    <a:pt x="2246" y="2603"/>
                  </a:lnTo>
                  <a:lnTo>
                    <a:pt x="2403" y="2500"/>
                  </a:lnTo>
                  <a:lnTo>
                    <a:pt x="2430" y="2478"/>
                  </a:lnTo>
                  <a:lnTo>
                    <a:pt x="2454" y="2453"/>
                  </a:lnTo>
                  <a:lnTo>
                    <a:pt x="2474" y="2425"/>
                  </a:lnTo>
                  <a:lnTo>
                    <a:pt x="2545" y="2302"/>
                  </a:lnTo>
                  <a:lnTo>
                    <a:pt x="2545" y="3122"/>
                  </a:lnTo>
                  <a:lnTo>
                    <a:pt x="2542" y="3151"/>
                  </a:lnTo>
                  <a:lnTo>
                    <a:pt x="2533" y="3179"/>
                  </a:lnTo>
                  <a:lnTo>
                    <a:pt x="2520" y="3205"/>
                  </a:lnTo>
                  <a:lnTo>
                    <a:pt x="2501" y="3226"/>
                  </a:lnTo>
                  <a:lnTo>
                    <a:pt x="2479" y="3245"/>
                  </a:lnTo>
                  <a:lnTo>
                    <a:pt x="2453" y="3258"/>
                  </a:lnTo>
                  <a:lnTo>
                    <a:pt x="2425" y="3268"/>
                  </a:lnTo>
                  <a:lnTo>
                    <a:pt x="2395" y="3271"/>
                  </a:lnTo>
                  <a:lnTo>
                    <a:pt x="150" y="3271"/>
                  </a:lnTo>
                  <a:lnTo>
                    <a:pt x="120" y="3268"/>
                  </a:lnTo>
                  <a:lnTo>
                    <a:pt x="92" y="3258"/>
                  </a:lnTo>
                  <a:lnTo>
                    <a:pt x="66" y="3245"/>
                  </a:lnTo>
                  <a:lnTo>
                    <a:pt x="44" y="3226"/>
                  </a:lnTo>
                  <a:lnTo>
                    <a:pt x="26" y="3205"/>
                  </a:lnTo>
                  <a:lnTo>
                    <a:pt x="12" y="3179"/>
                  </a:lnTo>
                  <a:lnTo>
                    <a:pt x="3" y="3151"/>
                  </a:lnTo>
                  <a:lnTo>
                    <a:pt x="0" y="3122"/>
                  </a:lnTo>
                  <a:lnTo>
                    <a:pt x="0" y="148"/>
                  </a:lnTo>
                  <a:lnTo>
                    <a:pt x="3" y="118"/>
                  </a:lnTo>
                  <a:lnTo>
                    <a:pt x="12" y="90"/>
                  </a:lnTo>
                  <a:lnTo>
                    <a:pt x="26" y="66"/>
                  </a:lnTo>
                  <a:lnTo>
                    <a:pt x="44" y="43"/>
                  </a:lnTo>
                  <a:lnTo>
                    <a:pt x="66" y="26"/>
                  </a:lnTo>
                  <a:lnTo>
                    <a:pt x="92" y="11"/>
                  </a:lnTo>
                  <a:lnTo>
                    <a:pt x="120" y="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 sz="1798" dirty="0">
                <a:solidFill>
                  <a:schemeClr val="bg1"/>
                </a:solidFill>
              </a:endParaRPr>
            </a:p>
          </p:txBody>
        </p:sp>
        <p:sp>
          <p:nvSpPr>
            <p:cNvPr id="60" name="稻壳儿_刀客儿出品_23_5">
              <a:extLst>
                <a:ext uri="{FF2B5EF4-FFF2-40B4-BE49-F238E27FC236}">
                  <a16:creationId xmlns:a16="http://schemas.microsoft.com/office/drawing/2014/main" id="{9C446EEA-A38B-4363-814A-EC08399FC4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05" y="-1855"/>
              <a:ext cx="393" cy="586"/>
            </a:xfrm>
            <a:custGeom>
              <a:avLst/>
              <a:gdLst>
                <a:gd name="T0" fmla="*/ 130 w 1574"/>
                <a:gd name="T1" fmla="*/ 1973 h 2342"/>
                <a:gd name="T2" fmla="*/ 221 w 1574"/>
                <a:gd name="T3" fmla="*/ 2017 h 2342"/>
                <a:gd name="T4" fmla="*/ 305 w 1574"/>
                <a:gd name="T5" fmla="*/ 2073 h 2342"/>
                <a:gd name="T6" fmla="*/ 434 w 1574"/>
                <a:gd name="T7" fmla="*/ 1957 h 2342"/>
                <a:gd name="T8" fmla="*/ 385 w 1574"/>
                <a:gd name="T9" fmla="*/ 1912 h 2342"/>
                <a:gd name="T10" fmla="*/ 311 w 1574"/>
                <a:gd name="T11" fmla="*/ 1861 h 2342"/>
                <a:gd name="T12" fmla="*/ 242 w 1574"/>
                <a:gd name="T13" fmla="*/ 1827 h 2342"/>
                <a:gd name="T14" fmla="*/ 186 w 1574"/>
                <a:gd name="T15" fmla="*/ 1808 h 2342"/>
                <a:gd name="T16" fmla="*/ 140 w 1574"/>
                <a:gd name="T17" fmla="*/ 1799 h 2342"/>
                <a:gd name="T18" fmla="*/ 1106 w 1574"/>
                <a:gd name="T19" fmla="*/ 0 h 2342"/>
                <a:gd name="T20" fmla="*/ 1161 w 1574"/>
                <a:gd name="T21" fmla="*/ 7 h 2342"/>
                <a:gd name="T22" fmla="*/ 1227 w 1574"/>
                <a:gd name="T23" fmla="*/ 25 h 2342"/>
                <a:gd name="T24" fmla="*/ 1305 w 1574"/>
                <a:gd name="T25" fmla="*/ 56 h 2342"/>
                <a:gd name="T26" fmla="*/ 1391 w 1574"/>
                <a:gd name="T27" fmla="*/ 107 h 2342"/>
                <a:gd name="T28" fmla="*/ 1462 w 1574"/>
                <a:gd name="T29" fmla="*/ 161 h 2342"/>
                <a:gd name="T30" fmla="*/ 1512 w 1574"/>
                <a:gd name="T31" fmla="*/ 213 h 2342"/>
                <a:gd name="T32" fmla="*/ 1544 w 1574"/>
                <a:gd name="T33" fmla="*/ 258 h 2342"/>
                <a:gd name="T34" fmla="*/ 1562 w 1574"/>
                <a:gd name="T35" fmla="*/ 294 h 2342"/>
                <a:gd name="T36" fmla="*/ 1571 w 1574"/>
                <a:gd name="T37" fmla="*/ 316 h 2342"/>
                <a:gd name="T38" fmla="*/ 1574 w 1574"/>
                <a:gd name="T39" fmla="*/ 340 h 2342"/>
                <a:gd name="T40" fmla="*/ 1563 w 1574"/>
                <a:gd name="T41" fmla="*/ 375 h 2342"/>
                <a:gd name="T42" fmla="*/ 618 w 1574"/>
                <a:gd name="T43" fmla="*/ 1998 h 2342"/>
                <a:gd name="T44" fmla="*/ 115 w 1574"/>
                <a:gd name="T45" fmla="*/ 2330 h 2342"/>
                <a:gd name="T46" fmla="*/ 77 w 1574"/>
                <a:gd name="T47" fmla="*/ 2342 h 2342"/>
                <a:gd name="T48" fmla="*/ 36 w 1574"/>
                <a:gd name="T49" fmla="*/ 2332 h 2342"/>
                <a:gd name="T50" fmla="*/ 13 w 1574"/>
                <a:gd name="T51" fmla="*/ 2311 h 2342"/>
                <a:gd name="T52" fmla="*/ 0 w 1574"/>
                <a:gd name="T53" fmla="*/ 2280 h 2342"/>
                <a:gd name="T54" fmla="*/ 34 w 1574"/>
                <a:gd name="T55" fmla="*/ 1683 h 2342"/>
                <a:gd name="T56" fmla="*/ 45 w 1574"/>
                <a:gd name="T57" fmla="*/ 1651 h 2342"/>
                <a:gd name="T58" fmla="*/ 991 w 1574"/>
                <a:gd name="T59" fmla="*/ 27 h 2342"/>
                <a:gd name="T60" fmla="*/ 1023 w 1574"/>
                <a:gd name="T61" fmla="*/ 7 h 2342"/>
                <a:gd name="T62" fmla="*/ 1036 w 1574"/>
                <a:gd name="T63" fmla="*/ 4 h 2342"/>
                <a:gd name="T64" fmla="*/ 1064 w 1574"/>
                <a:gd name="T65" fmla="*/ 0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4" h="2342">
                  <a:moveTo>
                    <a:pt x="140" y="1799"/>
                  </a:moveTo>
                  <a:lnTo>
                    <a:pt x="130" y="1973"/>
                  </a:lnTo>
                  <a:lnTo>
                    <a:pt x="175" y="1993"/>
                  </a:lnTo>
                  <a:lnTo>
                    <a:pt x="221" y="2017"/>
                  </a:lnTo>
                  <a:lnTo>
                    <a:pt x="264" y="2043"/>
                  </a:lnTo>
                  <a:lnTo>
                    <a:pt x="305" y="2073"/>
                  </a:lnTo>
                  <a:lnTo>
                    <a:pt x="451" y="1976"/>
                  </a:lnTo>
                  <a:lnTo>
                    <a:pt x="434" y="1957"/>
                  </a:lnTo>
                  <a:lnTo>
                    <a:pt x="412" y="1935"/>
                  </a:lnTo>
                  <a:lnTo>
                    <a:pt x="385" y="1912"/>
                  </a:lnTo>
                  <a:lnTo>
                    <a:pt x="351" y="1887"/>
                  </a:lnTo>
                  <a:lnTo>
                    <a:pt x="311" y="1861"/>
                  </a:lnTo>
                  <a:lnTo>
                    <a:pt x="276" y="1843"/>
                  </a:lnTo>
                  <a:lnTo>
                    <a:pt x="242" y="1827"/>
                  </a:lnTo>
                  <a:lnTo>
                    <a:pt x="212" y="1816"/>
                  </a:lnTo>
                  <a:lnTo>
                    <a:pt x="186" y="1808"/>
                  </a:lnTo>
                  <a:lnTo>
                    <a:pt x="162" y="1803"/>
                  </a:lnTo>
                  <a:lnTo>
                    <a:pt x="140" y="1799"/>
                  </a:lnTo>
                  <a:close/>
                  <a:moveTo>
                    <a:pt x="1083" y="0"/>
                  </a:moveTo>
                  <a:lnTo>
                    <a:pt x="1106" y="0"/>
                  </a:lnTo>
                  <a:lnTo>
                    <a:pt x="1132" y="2"/>
                  </a:lnTo>
                  <a:lnTo>
                    <a:pt x="1161" y="7"/>
                  </a:lnTo>
                  <a:lnTo>
                    <a:pt x="1192" y="14"/>
                  </a:lnTo>
                  <a:lnTo>
                    <a:pt x="1227" y="25"/>
                  </a:lnTo>
                  <a:lnTo>
                    <a:pt x="1264" y="39"/>
                  </a:lnTo>
                  <a:lnTo>
                    <a:pt x="1305" y="56"/>
                  </a:lnTo>
                  <a:lnTo>
                    <a:pt x="1347" y="80"/>
                  </a:lnTo>
                  <a:lnTo>
                    <a:pt x="1391" y="107"/>
                  </a:lnTo>
                  <a:lnTo>
                    <a:pt x="1430" y="135"/>
                  </a:lnTo>
                  <a:lnTo>
                    <a:pt x="1462" y="161"/>
                  </a:lnTo>
                  <a:lnTo>
                    <a:pt x="1489" y="188"/>
                  </a:lnTo>
                  <a:lnTo>
                    <a:pt x="1512" y="213"/>
                  </a:lnTo>
                  <a:lnTo>
                    <a:pt x="1529" y="236"/>
                  </a:lnTo>
                  <a:lnTo>
                    <a:pt x="1544" y="258"/>
                  </a:lnTo>
                  <a:lnTo>
                    <a:pt x="1554" y="277"/>
                  </a:lnTo>
                  <a:lnTo>
                    <a:pt x="1562" y="294"/>
                  </a:lnTo>
                  <a:lnTo>
                    <a:pt x="1567" y="307"/>
                  </a:lnTo>
                  <a:lnTo>
                    <a:pt x="1571" y="316"/>
                  </a:lnTo>
                  <a:lnTo>
                    <a:pt x="1572" y="322"/>
                  </a:lnTo>
                  <a:lnTo>
                    <a:pt x="1574" y="340"/>
                  </a:lnTo>
                  <a:lnTo>
                    <a:pt x="1571" y="359"/>
                  </a:lnTo>
                  <a:lnTo>
                    <a:pt x="1563" y="375"/>
                  </a:lnTo>
                  <a:lnTo>
                    <a:pt x="628" y="1985"/>
                  </a:lnTo>
                  <a:lnTo>
                    <a:pt x="618" y="1998"/>
                  </a:lnTo>
                  <a:lnTo>
                    <a:pt x="605" y="2009"/>
                  </a:lnTo>
                  <a:lnTo>
                    <a:pt x="115" y="2330"/>
                  </a:lnTo>
                  <a:lnTo>
                    <a:pt x="97" y="2339"/>
                  </a:lnTo>
                  <a:lnTo>
                    <a:pt x="77" y="2342"/>
                  </a:lnTo>
                  <a:lnTo>
                    <a:pt x="56" y="2340"/>
                  </a:lnTo>
                  <a:lnTo>
                    <a:pt x="36" y="2332"/>
                  </a:lnTo>
                  <a:lnTo>
                    <a:pt x="23" y="2323"/>
                  </a:lnTo>
                  <a:lnTo>
                    <a:pt x="13" y="2311"/>
                  </a:lnTo>
                  <a:lnTo>
                    <a:pt x="5" y="2296"/>
                  </a:lnTo>
                  <a:lnTo>
                    <a:pt x="0" y="2280"/>
                  </a:lnTo>
                  <a:lnTo>
                    <a:pt x="0" y="2263"/>
                  </a:lnTo>
                  <a:lnTo>
                    <a:pt x="34" y="1683"/>
                  </a:lnTo>
                  <a:lnTo>
                    <a:pt x="38" y="1666"/>
                  </a:lnTo>
                  <a:lnTo>
                    <a:pt x="45" y="1651"/>
                  </a:lnTo>
                  <a:lnTo>
                    <a:pt x="981" y="41"/>
                  </a:lnTo>
                  <a:lnTo>
                    <a:pt x="991" y="27"/>
                  </a:lnTo>
                  <a:lnTo>
                    <a:pt x="1005" y="15"/>
                  </a:lnTo>
                  <a:lnTo>
                    <a:pt x="1023" y="7"/>
                  </a:lnTo>
                  <a:lnTo>
                    <a:pt x="1027" y="6"/>
                  </a:lnTo>
                  <a:lnTo>
                    <a:pt x="1036" y="4"/>
                  </a:lnTo>
                  <a:lnTo>
                    <a:pt x="1049" y="2"/>
                  </a:lnTo>
                  <a:lnTo>
                    <a:pt x="1064" y="0"/>
                  </a:lnTo>
                  <a:lnTo>
                    <a:pt x="10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 sz="1798">
                <a:solidFill>
                  <a:schemeClr val="bg1"/>
                </a:solidFill>
              </a:endParaRPr>
            </a:p>
          </p:txBody>
        </p:sp>
        <p:sp>
          <p:nvSpPr>
            <p:cNvPr id="61" name="稻壳儿_刀客儿出品_23_6">
              <a:extLst>
                <a:ext uri="{FF2B5EF4-FFF2-40B4-BE49-F238E27FC236}">
                  <a16:creationId xmlns:a16="http://schemas.microsoft.com/office/drawing/2014/main" id="{2754B24D-9386-485B-943A-366B8CEB2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5" y="-1385"/>
              <a:ext cx="286" cy="146"/>
            </a:xfrm>
            <a:custGeom>
              <a:avLst/>
              <a:gdLst>
                <a:gd name="T0" fmla="*/ 551 w 1143"/>
                <a:gd name="T1" fmla="*/ 5 h 585"/>
                <a:gd name="T2" fmla="*/ 577 w 1143"/>
                <a:gd name="T3" fmla="*/ 28 h 585"/>
                <a:gd name="T4" fmla="*/ 585 w 1143"/>
                <a:gd name="T5" fmla="*/ 110 h 585"/>
                <a:gd name="T6" fmla="*/ 554 w 1143"/>
                <a:gd name="T7" fmla="*/ 197 h 585"/>
                <a:gd name="T8" fmla="*/ 563 w 1143"/>
                <a:gd name="T9" fmla="*/ 239 h 585"/>
                <a:gd name="T10" fmla="*/ 581 w 1143"/>
                <a:gd name="T11" fmla="*/ 267 h 585"/>
                <a:gd name="T12" fmla="*/ 631 w 1143"/>
                <a:gd name="T13" fmla="*/ 275 h 585"/>
                <a:gd name="T14" fmla="*/ 674 w 1143"/>
                <a:gd name="T15" fmla="*/ 319 h 585"/>
                <a:gd name="T16" fmla="*/ 685 w 1143"/>
                <a:gd name="T17" fmla="*/ 353 h 585"/>
                <a:gd name="T18" fmla="*/ 838 w 1143"/>
                <a:gd name="T19" fmla="*/ 347 h 585"/>
                <a:gd name="T20" fmla="*/ 986 w 1143"/>
                <a:gd name="T21" fmla="*/ 362 h 585"/>
                <a:gd name="T22" fmla="*/ 1106 w 1143"/>
                <a:gd name="T23" fmla="*/ 369 h 585"/>
                <a:gd name="T24" fmla="*/ 1137 w 1143"/>
                <a:gd name="T25" fmla="*/ 396 h 585"/>
                <a:gd name="T26" fmla="*/ 1142 w 1143"/>
                <a:gd name="T27" fmla="*/ 436 h 585"/>
                <a:gd name="T28" fmla="*/ 1119 w 1143"/>
                <a:gd name="T29" fmla="*/ 470 h 585"/>
                <a:gd name="T30" fmla="*/ 1055 w 1143"/>
                <a:gd name="T31" fmla="*/ 477 h 585"/>
                <a:gd name="T32" fmla="*/ 946 w 1143"/>
                <a:gd name="T33" fmla="*/ 461 h 585"/>
                <a:gd name="T34" fmla="*/ 834 w 1143"/>
                <a:gd name="T35" fmla="*/ 447 h 585"/>
                <a:gd name="T36" fmla="*/ 730 w 1143"/>
                <a:gd name="T37" fmla="*/ 456 h 585"/>
                <a:gd name="T38" fmla="*/ 672 w 1143"/>
                <a:gd name="T39" fmla="*/ 481 h 585"/>
                <a:gd name="T40" fmla="*/ 630 w 1143"/>
                <a:gd name="T41" fmla="*/ 486 h 585"/>
                <a:gd name="T42" fmla="*/ 596 w 1143"/>
                <a:gd name="T43" fmla="*/ 472 h 585"/>
                <a:gd name="T44" fmla="*/ 571 w 1143"/>
                <a:gd name="T45" fmla="*/ 449 h 585"/>
                <a:gd name="T46" fmla="*/ 565 w 1143"/>
                <a:gd name="T47" fmla="*/ 403 h 585"/>
                <a:gd name="T48" fmla="*/ 531 w 1143"/>
                <a:gd name="T49" fmla="*/ 452 h 585"/>
                <a:gd name="T50" fmla="*/ 490 w 1143"/>
                <a:gd name="T51" fmla="*/ 465 h 585"/>
                <a:gd name="T52" fmla="*/ 450 w 1143"/>
                <a:gd name="T53" fmla="*/ 451 h 585"/>
                <a:gd name="T54" fmla="*/ 435 w 1143"/>
                <a:gd name="T55" fmla="*/ 414 h 585"/>
                <a:gd name="T56" fmla="*/ 445 w 1143"/>
                <a:gd name="T57" fmla="*/ 385 h 585"/>
                <a:gd name="T58" fmla="*/ 454 w 1143"/>
                <a:gd name="T59" fmla="*/ 365 h 585"/>
                <a:gd name="T60" fmla="*/ 417 w 1143"/>
                <a:gd name="T61" fmla="*/ 400 h 585"/>
                <a:gd name="T62" fmla="*/ 375 w 1143"/>
                <a:gd name="T63" fmla="*/ 423 h 585"/>
                <a:gd name="T64" fmla="*/ 331 w 1143"/>
                <a:gd name="T65" fmla="*/ 412 h 585"/>
                <a:gd name="T66" fmla="*/ 311 w 1143"/>
                <a:gd name="T67" fmla="*/ 375 h 585"/>
                <a:gd name="T68" fmla="*/ 360 w 1143"/>
                <a:gd name="T69" fmla="*/ 285 h 585"/>
                <a:gd name="T70" fmla="*/ 250 w 1143"/>
                <a:gd name="T71" fmla="*/ 388 h 585"/>
                <a:gd name="T72" fmla="*/ 95 w 1143"/>
                <a:gd name="T73" fmla="*/ 574 h 585"/>
                <a:gd name="T74" fmla="*/ 49 w 1143"/>
                <a:gd name="T75" fmla="*/ 584 h 585"/>
                <a:gd name="T76" fmla="*/ 9 w 1143"/>
                <a:gd name="T77" fmla="*/ 562 h 585"/>
                <a:gd name="T78" fmla="*/ 2 w 1143"/>
                <a:gd name="T79" fmla="*/ 521 h 585"/>
                <a:gd name="T80" fmla="*/ 137 w 1143"/>
                <a:gd name="T81" fmla="*/ 347 h 585"/>
                <a:gd name="T82" fmla="*/ 341 w 1143"/>
                <a:gd name="T83" fmla="*/ 122 h 585"/>
                <a:gd name="T84" fmla="*/ 395 w 1143"/>
                <a:gd name="T85" fmla="*/ 70 h 585"/>
                <a:gd name="T86" fmla="*/ 458 w 1143"/>
                <a:gd name="T87" fmla="*/ 20 h 585"/>
                <a:gd name="T88" fmla="*/ 528 w 1143"/>
                <a:gd name="T89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3" h="585">
                  <a:moveTo>
                    <a:pt x="528" y="0"/>
                  </a:moveTo>
                  <a:lnTo>
                    <a:pt x="539" y="2"/>
                  </a:lnTo>
                  <a:lnTo>
                    <a:pt x="551" y="5"/>
                  </a:lnTo>
                  <a:lnTo>
                    <a:pt x="561" y="10"/>
                  </a:lnTo>
                  <a:lnTo>
                    <a:pt x="571" y="18"/>
                  </a:lnTo>
                  <a:lnTo>
                    <a:pt x="577" y="28"/>
                  </a:lnTo>
                  <a:lnTo>
                    <a:pt x="585" y="53"/>
                  </a:lnTo>
                  <a:lnTo>
                    <a:pt x="587" y="81"/>
                  </a:lnTo>
                  <a:lnTo>
                    <a:pt x="585" y="110"/>
                  </a:lnTo>
                  <a:lnTo>
                    <a:pt x="578" y="139"/>
                  </a:lnTo>
                  <a:lnTo>
                    <a:pt x="567" y="168"/>
                  </a:lnTo>
                  <a:lnTo>
                    <a:pt x="554" y="197"/>
                  </a:lnTo>
                  <a:lnTo>
                    <a:pt x="537" y="227"/>
                  </a:lnTo>
                  <a:lnTo>
                    <a:pt x="551" y="232"/>
                  </a:lnTo>
                  <a:lnTo>
                    <a:pt x="563" y="239"/>
                  </a:lnTo>
                  <a:lnTo>
                    <a:pt x="573" y="252"/>
                  </a:lnTo>
                  <a:lnTo>
                    <a:pt x="577" y="260"/>
                  </a:lnTo>
                  <a:lnTo>
                    <a:pt x="581" y="267"/>
                  </a:lnTo>
                  <a:lnTo>
                    <a:pt x="597" y="266"/>
                  </a:lnTo>
                  <a:lnTo>
                    <a:pt x="614" y="269"/>
                  </a:lnTo>
                  <a:lnTo>
                    <a:pt x="631" y="275"/>
                  </a:lnTo>
                  <a:lnTo>
                    <a:pt x="646" y="286"/>
                  </a:lnTo>
                  <a:lnTo>
                    <a:pt x="661" y="300"/>
                  </a:lnTo>
                  <a:lnTo>
                    <a:pt x="674" y="319"/>
                  </a:lnTo>
                  <a:lnTo>
                    <a:pt x="681" y="334"/>
                  </a:lnTo>
                  <a:lnTo>
                    <a:pt x="684" y="345"/>
                  </a:lnTo>
                  <a:lnTo>
                    <a:pt x="685" y="353"/>
                  </a:lnTo>
                  <a:lnTo>
                    <a:pt x="738" y="347"/>
                  </a:lnTo>
                  <a:lnTo>
                    <a:pt x="789" y="346"/>
                  </a:lnTo>
                  <a:lnTo>
                    <a:pt x="838" y="347"/>
                  </a:lnTo>
                  <a:lnTo>
                    <a:pt x="887" y="351"/>
                  </a:lnTo>
                  <a:lnTo>
                    <a:pt x="936" y="356"/>
                  </a:lnTo>
                  <a:lnTo>
                    <a:pt x="986" y="362"/>
                  </a:lnTo>
                  <a:lnTo>
                    <a:pt x="1036" y="365"/>
                  </a:lnTo>
                  <a:lnTo>
                    <a:pt x="1089" y="367"/>
                  </a:lnTo>
                  <a:lnTo>
                    <a:pt x="1106" y="369"/>
                  </a:lnTo>
                  <a:lnTo>
                    <a:pt x="1119" y="375"/>
                  </a:lnTo>
                  <a:lnTo>
                    <a:pt x="1130" y="384"/>
                  </a:lnTo>
                  <a:lnTo>
                    <a:pt x="1137" y="396"/>
                  </a:lnTo>
                  <a:lnTo>
                    <a:pt x="1142" y="408"/>
                  </a:lnTo>
                  <a:lnTo>
                    <a:pt x="1143" y="422"/>
                  </a:lnTo>
                  <a:lnTo>
                    <a:pt x="1142" y="436"/>
                  </a:lnTo>
                  <a:lnTo>
                    <a:pt x="1137" y="449"/>
                  </a:lnTo>
                  <a:lnTo>
                    <a:pt x="1130" y="460"/>
                  </a:lnTo>
                  <a:lnTo>
                    <a:pt x="1119" y="470"/>
                  </a:lnTo>
                  <a:lnTo>
                    <a:pt x="1106" y="476"/>
                  </a:lnTo>
                  <a:lnTo>
                    <a:pt x="1089" y="478"/>
                  </a:lnTo>
                  <a:lnTo>
                    <a:pt x="1055" y="477"/>
                  </a:lnTo>
                  <a:lnTo>
                    <a:pt x="1020" y="473"/>
                  </a:lnTo>
                  <a:lnTo>
                    <a:pt x="983" y="467"/>
                  </a:lnTo>
                  <a:lnTo>
                    <a:pt x="946" y="461"/>
                  </a:lnTo>
                  <a:lnTo>
                    <a:pt x="909" y="455"/>
                  </a:lnTo>
                  <a:lnTo>
                    <a:pt x="872" y="450"/>
                  </a:lnTo>
                  <a:lnTo>
                    <a:pt x="834" y="447"/>
                  </a:lnTo>
                  <a:lnTo>
                    <a:pt x="798" y="446"/>
                  </a:lnTo>
                  <a:lnTo>
                    <a:pt x="763" y="449"/>
                  </a:lnTo>
                  <a:lnTo>
                    <a:pt x="730" y="456"/>
                  </a:lnTo>
                  <a:lnTo>
                    <a:pt x="698" y="469"/>
                  </a:lnTo>
                  <a:lnTo>
                    <a:pt x="685" y="475"/>
                  </a:lnTo>
                  <a:lnTo>
                    <a:pt x="672" y="481"/>
                  </a:lnTo>
                  <a:lnTo>
                    <a:pt x="657" y="486"/>
                  </a:lnTo>
                  <a:lnTo>
                    <a:pt x="644" y="488"/>
                  </a:lnTo>
                  <a:lnTo>
                    <a:pt x="630" y="486"/>
                  </a:lnTo>
                  <a:lnTo>
                    <a:pt x="619" y="482"/>
                  </a:lnTo>
                  <a:lnTo>
                    <a:pt x="608" y="477"/>
                  </a:lnTo>
                  <a:lnTo>
                    <a:pt x="596" y="472"/>
                  </a:lnTo>
                  <a:lnTo>
                    <a:pt x="586" y="465"/>
                  </a:lnTo>
                  <a:lnTo>
                    <a:pt x="578" y="458"/>
                  </a:lnTo>
                  <a:lnTo>
                    <a:pt x="571" y="449"/>
                  </a:lnTo>
                  <a:lnTo>
                    <a:pt x="566" y="437"/>
                  </a:lnTo>
                  <a:lnTo>
                    <a:pt x="565" y="418"/>
                  </a:lnTo>
                  <a:lnTo>
                    <a:pt x="565" y="403"/>
                  </a:lnTo>
                  <a:lnTo>
                    <a:pt x="554" y="422"/>
                  </a:lnTo>
                  <a:lnTo>
                    <a:pt x="542" y="441"/>
                  </a:lnTo>
                  <a:lnTo>
                    <a:pt x="531" y="452"/>
                  </a:lnTo>
                  <a:lnTo>
                    <a:pt x="519" y="460"/>
                  </a:lnTo>
                  <a:lnTo>
                    <a:pt x="504" y="464"/>
                  </a:lnTo>
                  <a:lnTo>
                    <a:pt x="490" y="465"/>
                  </a:lnTo>
                  <a:lnTo>
                    <a:pt x="475" y="463"/>
                  </a:lnTo>
                  <a:lnTo>
                    <a:pt x="462" y="458"/>
                  </a:lnTo>
                  <a:lnTo>
                    <a:pt x="450" y="451"/>
                  </a:lnTo>
                  <a:lnTo>
                    <a:pt x="441" y="441"/>
                  </a:lnTo>
                  <a:lnTo>
                    <a:pt x="436" y="428"/>
                  </a:lnTo>
                  <a:lnTo>
                    <a:pt x="435" y="414"/>
                  </a:lnTo>
                  <a:lnTo>
                    <a:pt x="439" y="398"/>
                  </a:lnTo>
                  <a:lnTo>
                    <a:pt x="442" y="391"/>
                  </a:lnTo>
                  <a:lnTo>
                    <a:pt x="445" y="385"/>
                  </a:lnTo>
                  <a:lnTo>
                    <a:pt x="445" y="385"/>
                  </a:lnTo>
                  <a:lnTo>
                    <a:pt x="444" y="385"/>
                  </a:lnTo>
                  <a:lnTo>
                    <a:pt x="454" y="365"/>
                  </a:lnTo>
                  <a:lnTo>
                    <a:pt x="440" y="374"/>
                  </a:lnTo>
                  <a:lnTo>
                    <a:pt x="428" y="385"/>
                  </a:lnTo>
                  <a:lnTo>
                    <a:pt x="417" y="400"/>
                  </a:lnTo>
                  <a:lnTo>
                    <a:pt x="405" y="412"/>
                  </a:lnTo>
                  <a:lnTo>
                    <a:pt x="390" y="420"/>
                  </a:lnTo>
                  <a:lnTo>
                    <a:pt x="375" y="423"/>
                  </a:lnTo>
                  <a:lnTo>
                    <a:pt x="359" y="423"/>
                  </a:lnTo>
                  <a:lnTo>
                    <a:pt x="345" y="419"/>
                  </a:lnTo>
                  <a:lnTo>
                    <a:pt x="331" y="412"/>
                  </a:lnTo>
                  <a:lnTo>
                    <a:pt x="321" y="402"/>
                  </a:lnTo>
                  <a:lnTo>
                    <a:pt x="314" y="389"/>
                  </a:lnTo>
                  <a:lnTo>
                    <a:pt x="311" y="375"/>
                  </a:lnTo>
                  <a:lnTo>
                    <a:pt x="313" y="360"/>
                  </a:lnTo>
                  <a:lnTo>
                    <a:pt x="320" y="343"/>
                  </a:lnTo>
                  <a:lnTo>
                    <a:pt x="360" y="285"/>
                  </a:lnTo>
                  <a:lnTo>
                    <a:pt x="400" y="224"/>
                  </a:lnTo>
                  <a:lnTo>
                    <a:pt x="323" y="305"/>
                  </a:lnTo>
                  <a:lnTo>
                    <a:pt x="250" y="388"/>
                  </a:lnTo>
                  <a:lnTo>
                    <a:pt x="177" y="475"/>
                  </a:lnTo>
                  <a:lnTo>
                    <a:pt x="108" y="562"/>
                  </a:lnTo>
                  <a:lnTo>
                    <a:pt x="95" y="574"/>
                  </a:lnTo>
                  <a:lnTo>
                    <a:pt x="80" y="582"/>
                  </a:lnTo>
                  <a:lnTo>
                    <a:pt x="64" y="585"/>
                  </a:lnTo>
                  <a:lnTo>
                    <a:pt x="49" y="584"/>
                  </a:lnTo>
                  <a:lnTo>
                    <a:pt x="33" y="580"/>
                  </a:lnTo>
                  <a:lnTo>
                    <a:pt x="21" y="572"/>
                  </a:lnTo>
                  <a:lnTo>
                    <a:pt x="9" y="562"/>
                  </a:lnTo>
                  <a:lnTo>
                    <a:pt x="2" y="550"/>
                  </a:lnTo>
                  <a:lnTo>
                    <a:pt x="0" y="535"/>
                  </a:lnTo>
                  <a:lnTo>
                    <a:pt x="2" y="521"/>
                  </a:lnTo>
                  <a:lnTo>
                    <a:pt x="12" y="506"/>
                  </a:lnTo>
                  <a:lnTo>
                    <a:pt x="74" y="426"/>
                  </a:lnTo>
                  <a:lnTo>
                    <a:pt x="137" y="347"/>
                  </a:lnTo>
                  <a:lnTo>
                    <a:pt x="202" y="270"/>
                  </a:lnTo>
                  <a:lnTo>
                    <a:pt x="270" y="194"/>
                  </a:lnTo>
                  <a:lnTo>
                    <a:pt x="341" y="122"/>
                  </a:lnTo>
                  <a:lnTo>
                    <a:pt x="357" y="106"/>
                  </a:lnTo>
                  <a:lnTo>
                    <a:pt x="376" y="88"/>
                  </a:lnTo>
                  <a:lnTo>
                    <a:pt x="395" y="70"/>
                  </a:lnTo>
                  <a:lnTo>
                    <a:pt x="414" y="51"/>
                  </a:lnTo>
                  <a:lnTo>
                    <a:pt x="435" y="35"/>
                  </a:lnTo>
                  <a:lnTo>
                    <a:pt x="458" y="20"/>
                  </a:lnTo>
                  <a:lnTo>
                    <a:pt x="480" y="9"/>
                  </a:lnTo>
                  <a:lnTo>
                    <a:pt x="504" y="2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 sz="1798">
                <a:solidFill>
                  <a:schemeClr val="bg1"/>
                </a:solidFill>
              </a:endParaRPr>
            </a:p>
          </p:txBody>
        </p:sp>
      </p:grpSp>
      <p:sp>
        <p:nvSpPr>
          <p:cNvPr id="62" name="稻壳儿_刀客儿出品_24">
            <a:extLst>
              <a:ext uri="{FF2B5EF4-FFF2-40B4-BE49-F238E27FC236}">
                <a16:creationId xmlns:a16="http://schemas.microsoft.com/office/drawing/2014/main" id="{AFCCD14E-D462-4FCF-B075-E108E03BF72B}"/>
              </a:ext>
            </a:extLst>
          </p:cNvPr>
          <p:cNvSpPr>
            <a:spLocks/>
          </p:cNvSpPr>
          <p:nvPr/>
        </p:nvSpPr>
        <p:spPr bwMode="auto">
          <a:xfrm>
            <a:off x="7990849" y="2867953"/>
            <a:ext cx="403269" cy="302421"/>
          </a:xfrm>
          <a:custGeom>
            <a:avLst/>
            <a:gdLst>
              <a:gd name="T0" fmla="*/ 6189 w 6231"/>
              <a:gd name="T1" fmla="*/ 0 h 4673"/>
              <a:gd name="T2" fmla="*/ 6206 w 6231"/>
              <a:gd name="T3" fmla="*/ 6 h 4673"/>
              <a:gd name="T4" fmla="*/ 6219 w 6231"/>
              <a:gd name="T5" fmla="*/ 17 h 4673"/>
              <a:gd name="T6" fmla="*/ 6229 w 6231"/>
              <a:gd name="T7" fmla="*/ 34 h 4673"/>
              <a:gd name="T8" fmla="*/ 6231 w 6231"/>
              <a:gd name="T9" fmla="*/ 53 h 4673"/>
              <a:gd name="T10" fmla="*/ 6223 w 6231"/>
              <a:gd name="T11" fmla="*/ 72 h 4673"/>
              <a:gd name="T12" fmla="*/ 3477 w 6231"/>
              <a:gd name="T13" fmla="*/ 4603 h 4673"/>
              <a:gd name="T14" fmla="*/ 3455 w 6231"/>
              <a:gd name="T15" fmla="*/ 4631 h 4673"/>
              <a:gd name="T16" fmla="*/ 3428 w 6231"/>
              <a:gd name="T17" fmla="*/ 4652 h 4673"/>
              <a:gd name="T18" fmla="*/ 3398 w 6231"/>
              <a:gd name="T19" fmla="*/ 4665 h 4673"/>
              <a:gd name="T20" fmla="*/ 3366 w 6231"/>
              <a:gd name="T21" fmla="*/ 4673 h 4673"/>
              <a:gd name="T22" fmla="*/ 3332 w 6231"/>
              <a:gd name="T23" fmla="*/ 4673 h 4673"/>
              <a:gd name="T24" fmla="*/ 3300 w 6231"/>
              <a:gd name="T25" fmla="*/ 4664 h 4673"/>
              <a:gd name="T26" fmla="*/ 3269 w 6231"/>
              <a:gd name="T27" fmla="*/ 4648 h 4673"/>
              <a:gd name="T28" fmla="*/ 2513 w 6231"/>
              <a:gd name="T29" fmla="*/ 4132 h 4673"/>
              <a:gd name="T30" fmla="*/ 1745 w 6231"/>
              <a:gd name="T31" fmla="*/ 4641 h 4673"/>
              <a:gd name="T32" fmla="*/ 1717 w 6231"/>
              <a:gd name="T33" fmla="*/ 4654 h 4673"/>
              <a:gd name="T34" fmla="*/ 1690 w 6231"/>
              <a:gd name="T35" fmla="*/ 4656 h 4673"/>
              <a:gd name="T36" fmla="*/ 1664 w 6231"/>
              <a:gd name="T37" fmla="*/ 4650 h 4673"/>
              <a:gd name="T38" fmla="*/ 1639 w 6231"/>
              <a:gd name="T39" fmla="*/ 4639 h 4673"/>
              <a:gd name="T40" fmla="*/ 1621 w 6231"/>
              <a:gd name="T41" fmla="*/ 4618 h 4673"/>
              <a:gd name="T42" fmla="*/ 1609 w 6231"/>
              <a:gd name="T43" fmla="*/ 4595 h 4673"/>
              <a:gd name="T44" fmla="*/ 1603 w 6231"/>
              <a:gd name="T45" fmla="*/ 4565 h 4673"/>
              <a:gd name="T46" fmla="*/ 1603 w 6231"/>
              <a:gd name="T47" fmla="*/ 3511 h 4673"/>
              <a:gd name="T48" fmla="*/ 5090 w 6231"/>
              <a:gd name="T49" fmla="*/ 905 h 4673"/>
              <a:gd name="T50" fmla="*/ 972 w 6231"/>
              <a:gd name="T51" fmla="*/ 3077 h 4673"/>
              <a:gd name="T52" fmla="*/ 64 w 6231"/>
              <a:gd name="T53" fmla="*/ 2459 h 4673"/>
              <a:gd name="T54" fmla="*/ 36 w 6231"/>
              <a:gd name="T55" fmla="*/ 2434 h 4673"/>
              <a:gd name="T56" fmla="*/ 15 w 6231"/>
              <a:gd name="T57" fmla="*/ 2404 h 4673"/>
              <a:gd name="T58" fmla="*/ 4 w 6231"/>
              <a:gd name="T59" fmla="*/ 2370 h 4673"/>
              <a:gd name="T60" fmla="*/ 0 w 6231"/>
              <a:gd name="T61" fmla="*/ 2335 h 4673"/>
              <a:gd name="T62" fmla="*/ 0 w 6231"/>
              <a:gd name="T63" fmla="*/ 2335 h 4673"/>
              <a:gd name="T64" fmla="*/ 4 w 6231"/>
              <a:gd name="T65" fmla="*/ 2301 h 4673"/>
              <a:gd name="T66" fmla="*/ 17 w 6231"/>
              <a:gd name="T67" fmla="*/ 2269 h 4673"/>
              <a:gd name="T68" fmla="*/ 36 w 6231"/>
              <a:gd name="T69" fmla="*/ 2241 h 4673"/>
              <a:gd name="T70" fmla="*/ 62 w 6231"/>
              <a:gd name="T71" fmla="*/ 2216 h 4673"/>
              <a:gd name="T72" fmla="*/ 96 w 6231"/>
              <a:gd name="T73" fmla="*/ 2199 h 4673"/>
              <a:gd name="T74" fmla="*/ 6168 w 6231"/>
              <a:gd name="T75" fmla="*/ 4 h 4673"/>
              <a:gd name="T76" fmla="*/ 6189 w 6231"/>
              <a:gd name="T77" fmla="*/ 0 h 4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31" h="4673">
                <a:moveTo>
                  <a:pt x="6189" y="0"/>
                </a:moveTo>
                <a:lnTo>
                  <a:pt x="6206" y="6"/>
                </a:lnTo>
                <a:lnTo>
                  <a:pt x="6219" y="17"/>
                </a:lnTo>
                <a:lnTo>
                  <a:pt x="6229" y="34"/>
                </a:lnTo>
                <a:lnTo>
                  <a:pt x="6231" y="53"/>
                </a:lnTo>
                <a:lnTo>
                  <a:pt x="6223" y="72"/>
                </a:lnTo>
                <a:lnTo>
                  <a:pt x="3477" y="4603"/>
                </a:lnTo>
                <a:lnTo>
                  <a:pt x="3455" y="4631"/>
                </a:lnTo>
                <a:lnTo>
                  <a:pt x="3428" y="4652"/>
                </a:lnTo>
                <a:lnTo>
                  <a:pt x="3398" y="4665"/>
                </a:lnTo>
                <a:lnTo>
                  <a:pt x="3366" y="4673"/>
                </a:lnTo>
                <a:lnTo>
                  <a:pt x="3332" y="4673"/>
                </a:lnTo>
                <a:lnTo>
                  <a:pt x="3300" y="4664"/>
                </a:lnTo>
                <a:lnTo>
                  <a:pt x="3269" y="4648"/>
                </a:lnTo>
                <a:lnTo>
                  <a:pt x="2513" y="4132"/>
                </a:lnTo>
                <a:lnTo>
                  <a:pt x="1745" y="4641"/>
                </a:lnTo>
                <a:lnTo>
                  <a:pt x="1717" y="4654"/>
                </a:lnTo>
                <a:lnTo>
                  <a:pt x="1690" y="4656"/>
                </a:lnTo>
                <a:lnTo>
                  <a:pt x="1664" y="4650"/>
                </a:lnTo>
                <a:lnTo>
                  <a:pt x="1639" y="4639"/>
                </a:lnTo>
                <a:lnTo>
                  <a:pt x="1621" y="4618"/>
                </a:lnTo>
                <a:lnTo>
                  <a:pt x="1609" y="4595"/>
                </a:lnTo>
                <a:lnTo>
                  <a:pt x="1603" y="4565"/>
                </a:lnTo>
                <a:lnTo>
                  <a:pt x="1603" y="3511"/>
                </a:lnTo>
                <a:lnTo>
                  <a:pt x="5090" y="905"/>
                </a:lnTo>
                <a:lnTo>
                  <a:pt x="972" y="3077"/>
                </a:lnTo>
                <a:lnTo>
                  <a:pt x="64" y="2459"/>
                </a:lnTo>
                <a:lnTo>
                  <a:pt x="36" y="2434"/>
                </a:lnTo>
                <a:lnTo>
                  <a:pt x="15" y="2404"/>
                </a:lnTo>
                <a:lnTo>
                  <a:pt x="4" y="2370"/>
                </a:lnTo>
                <a:lnTo>
                  <a:pt x="0" y="2335"/>
                </a:lnTo>
                <a:lnTo>
                  <a:pt x="0" y="2335"/>
                </a:lnTo>
                <a:lnTo>
                  <a:pt x="4" y="2301"/>
                </a:lnTo>
                <a:lnTo>
                  <a:pt x="17" y="2269"/>
                </a:lnTo>
                <a:lnTo>
                  <a:pt x="36" y="2241"/>
                </a:lnTo>
                <a:lnTo>
                  <a:pt x="62" y="2216"/>
                </a:lnTo>
                <a:lnTo>
                  <a:pt x="96" y="2199"/>
                </a:lnTo>
                <a:lnTo>
                  <a:pt x="6168" y="4"/>
                </a:lnTo>
                <a:lnTo>
                  <a:pt x="6189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US" sz="1798">
              <a:solidFill>
                <a:schemeClr val="bg1"/>
              </a:solidFill>
            </a:endParaRPr>
          </a:p>
        </p:txBody>
      </p:sp>
      <p:grpSp>
        <p:nvGrpSpPr>
          <p:cNvPr id="63" name="稻壳儿_刀客儿出品_25">
            <a:extLst>
              <a:ext uri="{FF2B5EF4-FFF2-40B4-BE49-F238E27FC236}">
                <a16:creationId xmlns:a16="http://schemas.microsoft.com/office/drawing/2014/main" id="{8584AF69-978D-426A-85DF-6931BCE2B89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30827" y="2877864"/>
            <a:ext cx="314261" cy="313261"/>
            <a:chOff x="5025" y="2169"/>
            <a:chExt cx="314" cy="313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4" name="稻壳儿_刀客儿出品_25_1">
              <a:extLst>
                <a:ext uri="{FF2B5EF4-FFF2-40B4-BE49-F238E27FC236}">
                  <a16:creationId xmlns:a16="http://schemas.microsoft.com/office/drawing/2014/main" id="{8E01C066-D9C4-4FD0-87F4-532126F7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" y="2272"/>
              <a:ext cx="137" cy="122"/>
            </a:xfrm>
            <a:custGeom>
              <a:avLst/>
              <a:gdLst>
                <a:gd name="T0" fmla="*/ 51 w 1506"/>
                <a:gd name="T1" fmla="*/ 0 h 1351"/>
                <a:gd name="T2" fmla="*/ 419 w 1506"/>
                <a:gd name="T3" fmla="*/ 0 h 1351"/>
                <a:gd name="T4" fmla="*/ 635 w 1506"/>
                <a:gd name="T5" fmla="*/ 195 h 1351"/>
                <a:gd name="T6" fmla="*/ 1456 w 1506"/>
                <a:gd name="T7" fmla="*/ 195 h 1351"/>
                <a:gd name="T8" fmla="*/ 1471 w 1506"/>
                <a:gd name="T9" fmla="*/ 198 h 1351"/>
                <a:gd name="T10" fmla="*/ 1485 w 1506"/>
                <a:gd name="T11" fmla="*/ 204 h 1351"/>
                <a:gd name="T12" fmla="*/ 1496 w 1506"/>
                <a:gd name="T13" fmla="*/ 216 h 1351"/>
                <a:gd name="T14" fmla="*/ 1504 w 1506"/>
                <a:gd name="T15" fmla="*/ 229 h 1351"/>
                <a:gd name="T16" fmla="*/ 1506 w 1506"/>
                <a:gd name="T17" fmla="*/ 246 h 1351"/>
                <a:gd name="T18" fmla="*/ 1506 w 1506"/>
                <a:gd name="T19" fmla="*/ 307 h 1351"/>
                <a:gd name="T20" fmla="*/ 294 w 1506"/>
                <a:gd name="T21" fmla="*/ 307 h 1351"/>
                <a:gd name="T22" fmla="*/ 90 w 1506"/>
                <a:gd name="T23" fmla="*/ 1351 h 1351"/>
                <a:gd name="T24" fmla="*/ 51 w 1506"/>
                <a:gd name="T25" fmla="*/ 1351 h 1351"/>
                <a:gd name="T26" fmla="*/ 35 w 1506"/>
                <a:gd name="T27" fmla="*/ 1349 h 1351"/>
                <a:gd name="T28" fmla="*/ 21 w 1506"/>
                <a:gd name="T29" fmla="*/ 1342 h 1351"/>
                <a:gd name="T30" fmla="*/ 10 w 1506"/>
                <a:gd name="T31" fmla="*/ 1330 h 1351"/>
                <a:gd name="T32" fmla="*/ 3 w 1506"/>
                <a:gd name="T33" fmla="*/ 1317 h 1351"/>
                <a:gd name="T34" fmla="*/ 0 w 1506"/>
                <a:gd name="T35" fmla="*/ 1300 h 1351"/>
                <a:gd name="T36" fmla="*/ 0 w 1506"/>
                <a:gd name="T37" fmla="*/ 50 h 1351"/>
                <a:gd name="T38" fmla="*/ 3 w 1506"/>
                <a:gd name="T39" fmla="*/ 34 h 1351"/>
                <a:gd name="T40" fmla="*/ 10 w 1506"/>
                <a:gd name="T41" fmla="*/ 21 h 1351"/>
                <a:gd name="T42" fmla="*/ 21 w 1506"/>
                <a:gd name="T43" fmla="*/ 9 h 1351"/>
                <a:gd name="T44" fmla="*/ 35 w 1506"/>
                <a:gd name="T45" fmla="*/ 2 h 1351"/>
                <a:gd name="T46" fmla="*/ 51 w 1506"/>
                <a:gd name="T47" fmla="*/ 0 h 1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06" h="1351">
                  <a:moveTo>
                    <a:pt x="51" y="0"/>
                  </a:moveTo>
                  <a:lnTo>
                    <a:pt x="419" y="0"/>
                  </a:lnTo>
                  <a:lnTo>
                    <a:pt x="635" y="195"/>
                  </a:lnTo>
                  <a:lnTo>
                    <a:pt x="1456" y="195"/>
                  </a:lnTo>
                  <a:lnTo>
                    <a:pt x="1471" y="198"/>
                  </a:lnTo>
                  <a:lnTo>
                    <a:pt x="1485" y="204"/>
                  </a:lnTo>
                  <a:lnTo>
                    <a:pt x="1496" y="216"/>
                  </a:lnTo>
                  <a:lnTo>
                    <a:pt x="1504" y="229"/>
                  </a:lnTo>
                  <a:lnTo>
                    <a:pt x="1506" y="246"/>
                  </a:lnTo>
                  <a:lnTo>
                    <a:pt x="1506" y="307"/>
                  </a:lnTo>
                  <a:lnTo>
                    <a:pt x="294" y="307"/>
                  </a:lnTo>
                  <a:lnTo>
                    <a:pt x="90" y="1351"/>
                  </a:lnTo>
                  <a:lnTo>
                    <a:pt x="51" y="1351"/>
                  </a:lnTo>
                  <a:lnTo>
                    <a:pt x="35" y="1349"/>
                  </a:lnTo>
                  <a:lnTo>
                    <a:pt x="21" y="1342"/>
                  </a:lnTo>
                  <a:lnTo>
                    <a:pt x="10" y="1330"/>
                  </a:lnTo>
                  <a:lnTo>
                    <a:pt x="3" y="1317"/>
                  </a:lnTo>
                  <a:lnTo>
                    <a:pt x="0" y="1300"/>
                  </a:lnTo>
                  <a:lnTo>
                    <a:pt x="0" y="50"/>
                  </a:lnTo>
                  <a:lnTo>
                    <a:pt x="3" y="34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5" y="2"/>
                  </a:lnTo>
                  <a:lnTo>
                    <a:pt x="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5" name="稻壳儿_刀客儿出品_25_2">
              <a:extLst>
                <a:ext uri="{FF2B5EF4-FFF2-40B4-BE49-F238E27FC236}">
                  <a16:creationId xmlns:a16="http://schemas.microsoft.com/office/drawing/2014/main" id="{AA2ACFA0-12F1-4706-A2D2-FF6701991B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5" y="2169"/>
              <a:ext cx="314" cy="313"/>
            </a:xfrm>
            <a:custGeom>
              <a:avLst/>
              <a:gdLst>
                <a:gd name="T0" fmla="*/ 914 w 3454"/>
                <a:gd name="T1" fmla="*/ 962 h 3443"/>
                <a:gd name="T2" fmla="*/ 824 w 3454"/>
                <a:gd name="T3" fmla="*/ 1017 h 3443"/>
                <a:gd name="T4" fmla="*/ 767 w 3454"/>
                <a:gd name="T5" fmla="*/ 1107 h 3443"/>
                <a:gd name="T6" fmla="*/ 756 w 3454"/>
                <a:gd name="T7" fmla="*/ 2429 h 3443"/>
                <a:gd name="T8" fmla="*/ 782 w 3454"/>
                <a:gd name="T9" fmla="*/ 2534 h 3443"/>
                <a:gd name="T10" fmla="*/ 850 w 3454"/>
                <a:gd name="T11" fmla="*/ 2615 h 3443"/>
                <a:gd name="T12" fmla="*/ 948 w 3454"/>
                <a:gd name="T13" fmla="*/ 2655 h 3443"/>
                <a:gd name="T14" fmla="*/ 2391 w 3454"/>
                <a:gd name="T15" fmla="*/ 2658 h 3443"/>
                <a:gd name="T16" fmla="*/ 2428 w 3454"/>
                <a:gd name="T17" fmla="*/ 2654 h 3443"/>
                <a:gd name="T18" fmla="*/ 2521 w 3454"/>
                <a:gd name="T19" fmla="*/ 2615 h 3443"/>
                <a:gd name="T20" fmla="*/ 2588 w 3454"/>
                <a:gd name="T21" fmla="*/ 2539 h 3443"/>
                <a:gd name="T22" fmla="*/ 2617 w 3454"/>
                <a:gd name="T23" fmla="*/ 2441 h 3443"/>
                <a:gd name="T24" fmla="*/ 2620 w 3454"/>
                <a:gd name="T25" fmla="*/ 1375 h 3443"/>
                <a:gd name="T26" fmla="*/ 2595 w 3454"/>
                <a:gd name="T27" fmla="*/ 1270 h 3443"/>
                <a:gd name="T28" fmla="*/ 2526 w 3454"/>
                <a:gd name="T29" fmla="*/ 1189 h 3443"/>
                <a:gd name="T30" fmla="*/ 2427 w 3454"/>
                <a:gd name="T31" fmla="*/ 1149 h 3443"/>
                <a:gd name="T32" fmla="*/ 1423 w 3454"/>
                <a:gd name="T33" fmla="*/ 950 h 3443"/>
                <a:gd name="T34" fmla="*/ 1832 w 3454"/>
                <a:gd name="T35" fmla="*/ 3 h 3443"/>
                <a:gd name="T36" fmla="*/ 2137 w 3454"/>
                <a:gd name="T37" fmla="*/ 49 h 3443"/>
                <a:gd name="T38" fmla="*/ 2422 w 3454"/>
                <a:gd name="T39" fmla="*/ 145 h 3443"/>
                <a:gd name="T40" fmla="*/ 2683 w 3454"/>
                <a:gd name="T41" fmla="*/ 287 h 3443"/>
                <a:gd name="T42" fmla="*/ 2913 w 3454"/>
                <a:gd name="T43" fmla="*/ 471 h 3443"/>
                <a:gd name="T44" fmla="*/ 3109 w 3454"/>
                <a:gd name="T45" fmla="*/ 689 h 3443"/>
                <a:gd name="T46" fmla="*/ 3266 w 3454"/>
                <a:gd name="T47" fmla="*/ 939 h 3443"/>
                <a:gd name="T48" fmla="*/ 3379 w 3454"/>
                <a:gd name="T49" fmla="*/ 1215 h 3443"/>
                <a:gd name="T50" fmla="*/ 3441 w 3454"/>
                <a:gd name="T51" fmla="*/ 1514 h 3443"/>
                <a:gd name="T52" fmla="*/ 3451 w 3454"/>
                <a:gd name="T53" fmla="*/ 1826 h 3443"/>
                <a:gd name="T54" fmla="*/ 3405 w 3454"/>
                <a:gd name="T55" fmla="*/ 2130 h 3443"/>
                <a:gd name="T56" fmla="*/ 3309 w 3454"/>
                <a:gd name="T57" fmla="*/ 2414 h 3443"/>
                <a:gd name="T58" fmla="*/ 3166 w 3454"/>
                <a:gd name="T59" fmla="*/ 2674 h 3443"/>
                <a:gd name="T60" fmla="*/ 2982 w 3454"/>
                <a:gd name="T61" fmla="*/ 2904 h 3443"/>
                <a:gd name="T62" fmla="*/ 2763 w 3454"/>
                <a:gd name="T63" fmla="*/ 3099 h 3443"/>
                <a:gd name="T64" fmla="*/ 2512 w 3454"/>
                <a:gd name="T65" fmla="*/ 3255 h 3443"/>
                <a:gd name="T66" fmla="*/ 2235 w 3454"/>
                <a:gd name="T67" fmla="*/ 3368 h 3443"/>
                <a:gd name="T68" fmla="*/ 1935 w 3454"/>
                <a:gd name="T69" fmla="*/ 3430 h 3443"/>
                <a:gd name="T70" fmla="*/ 1621 w 3454"/>
                <a:gd name="T71" fmla="*/ 3440 h 3443"/>
                <a:gd name="T72" fmla="*/ 1317 w 3454"/>
                <a:gd name="T73" fmla="*/ 3394 h 3443"/>
                <a:gd name="T74" fmla="*/ 1032 w 3454"/>
                <a:gd name="T75" fmla="*/ 3298 h 3443"/>
                <a:gd name="T76" fmla="*/ 771 w 3454"/>
                <a:gd name="T77" fmla="*/ 3156 h 3443"/>
                <a:gd name="T78" fmla="*/ 541 w 3454"/>
                <a:gd name="T79" fmla="*/ 2972 h 3443"/>
                <a:gd name="T80" fmla="*/ 345 w 3454"/>
                <a:gd name="T81" fmla="*/ 2754 h 3443"/>
                <a:gd name="T82" fmla="*/ 188 w 3454"/>
                <a:gd name="T83" fmla="*/ 2504 h 3443"/>
                <a:gd name="T84" fmla="*/ 75 w 3454"/>
                <a:gd name="T85" fmla="*/ 2228 h 3443"/>
                <a:gd name="T86" fmla="*/ 13 w 3454"/>
                <a:gd name="T87" fmla="*/ 1929 h 3443"/>
                <a:gd name="T88" fmla="*/ 3 w 3454"/>
                <a:gd name="T89" fmla="*/ 1616 h 3443"/>
                <a:gd name="T90" fmla="*/ 49 w 3454"/>
                <a:gd name="T91" fmla="*/ 1313 h 3443"/>
                <a:gd name="T92" fmla="*/ 145 w 3454"/>
                <a:gd name="T93" fmla="*/ 1029 h 3443"/>
                <a:gd name="T94" fmla="*/ 288 w 3454"/>
                <a:gd name="T95" fmla="*/ 769 h 3443"/>
                <a:gd name="T96" fmla="*/ 472 w 3454"/>
                <a:gd name="T97" fmla="*/ 539 h 3443"/>
                <a:gd name="T98" fmla="*/ 691 w 3454"/>
                <a:gd name="T99" fmla="*/ 344 h 3443"/>
                <a:gd name="T100" fmla="*/ 942 w 3454"/>
                <a:gd name="T101" fmla="*/ 188 h 3443"/>
                <a:gd name="T102" fmla="*/ 1219 w 3454"/>
                <a:gd name="T103" fmla="*/ 75 h 3443"/>
                <a:gd name="T104" fmla="*/ 1519 w 3454"/>
                <a:gd name="T105" fmla="*/ 13 h 3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54" h="3443">
                  <a:moveTo>
                    <a:pt x="986" y="950"/>
                  </a:moveTo>
                  <a:lnTo>
                    <a:pt x="949" y="953"/>
                  </a:lnTo>
                  <a:lnTo>
                    <a:pt x="914" y="962"/>
                  </a:lnTo>
                  <a:lnTo>
                    <a:pt x="880" y="976"/>
                  </a:lnTo>
                  <a:lnTo>
                    <a:pt x="850" y="994"/>
                  </a:lnTo>
                  <a:lnTo>
                    <a:pt x="824" y="1017"/>
                  </a:lnTo>
                  <a:lnTo>
                    <a:pt x="801" y="1044"/>
                  </a:lnTo>
                  <a:lnTo>
                    <a:pt x="782" y="1074"/>
                  </a:lnTo>
                  <a:lnTo>
                    <a:pt x="767" y="1107"/>
                  </a:lnTo>
                  <a:lnTo>
                    <a:pt x="759" y="1142"/>
                  </a:lnTo>
                  <a:lnTo>
                    <a:pt x="756" y="1179"/>
                  </a:lnTo>
                  <a:lnTo>
                    <a:pt x="756" y="2429"/>
                  </a:lnTo>
                  <a:lnTo>
                    <a:pt x="759" y="2466"/>
                  </a:lnTo>
                  <a:lnTo>
                    <a:pt x="767" y="2502"/>
                  </a:lnTo>
                  <a:lnTo>
                    <a:pt x="782" y="2534"/>
                  </a:lnTo>
                  <a:lnTo>
                    <a:pt x="801" y="2565"/>
                  </a:lnTo>
                  <a:lnTo>
                    <a:pt x="824" y="2592"/>
                  </a:lnTo>
                  <a:lnTo>
                    <a:pt x="850" y="2615"/>
                  </a:lnTo>
                  <a:lnTo>
                    <a:pt x="880" y="2633"/>
                  </a:lnTo>
                  <a:lnTo>
                    <a:pt x="914" y="2647"/>
                  </a:lnTo>
                  <a:lnTo>
                    <a:pt x="948" y="2655"/>
                  </a:lnTo>
                  <a:lnTo>
                    <a:pt x="986" y="2658"/>
                  </a:lnTo>
                  <a:lnTo>
                    <a:pt x="2284" y="2658"/>
                  </a:lnTo>
                  <a:lnTo>
                    <a:pt x="2391" y="2658"/>
                  </a:lnTo>
                  <a:lnTo>
                    <a:pt x="2392" y="2658"/>
                  </a:lnTo>
                  <a:lnTo>
                    <a:pt x="2394" y="2658"/>
                  </a:lnTo>
                  <a:lnTo>
                    <a:pt x="2428" y="2654"/>
                  </a:lnTo>
                  <a:lnTo>
                    <a:pt x="2462" y="2646"/>
                  </a:lnTo>
                  <a:lnTo>
                    <a:pt x="2493" y="2632"/>
                  </a:lnTo>
                  <a:lnTo>
                    <a:pt x="2521" y="2615"/>
                  </a:lnTo>
                  <a:lnTo>
                    <a:pt x="2548" y="2593"/>
                  </a:lnTo>
                  <a:lnTo>
                    <a:pt x="2570" y="2568"/>
                  </a:lnTo>
                  <a:lnTo>
                    <a:pt x="2588" y="2539"/>
                  </a:lnTo>
                  <a:lnTo>
                    <a:pt x="2602" y="2509"/>
                  </a:lnTo>
                  <a:lnTo>
                    <a:pt x="2611" y="2476"/>
                  </a:lnTo>
                  <a:lnTo>
                    <a:pt x="2617" y="2441"/>
                  </a:lnTo>
                  <a:lnTo>
                    <a:pt x="2826" y="1436"/>
                  </a:lnTo>
                  <a:lnTo>
                    <a:pt x="2620" y="1436"/>
                  </a:lnTo>
                  <a:lnTo>
                    <a:pt x="2620" y="1375"/>
                  </a:lnTo>
                  <a:lnTo>
                    <a:pt x="2618" y="1338"/>
                  </a:lnTo>
                  <a:lnTo>
                    <a:pt x="2608" y="1302"/>
                  </a:lnTo>
                  <a:lnTo>
                    <a:pt x="2595" y="1270"/>
                  </a:lnTo>
                  <a:lnTo>
                    <a:pt x="2576" y="1239"/>
                  </a:lnTo>
                  <a:lnTo>
                    <a:pt x="2553" y="1212"/>
                  </a:lnTo>
                  <a:lnTo>
                    <a:pt x="2526" y="1189"/>
                  </a:lnTo>
                  <a:lnTo>
                    <a:pt x="2496" y="1171"/>
                  </a:lnTo>
                  <a:lnTo>
                    <a:pt x="2463" y="1157"/>
                  </a:lnTo>
                  <a:lnTo>
                    <a:pt x="2427" y="1149"/>
                  </a:lnTo>
                  <a:lnTo>
                    <a:pt x="2391" y="1146"/>
                  </a:lnTo>
                  <a:lnTo>
                    <a:pt x="1639" y="1146"/>
                  </a:lnTo>
                  <a:lnTo>
                    <a:pt x="1423" y="950"/>
                  </a:lnTo>
                  <a:lnTo>
                    <a:pt x="986" y="950"/>
                  </a:lnTo>
                  <a:close/>
                  <a:moveTo>
                    <a:pt x="1726" y="0"/>
                  </a:moveTo>
                  <a:lnTo>
                    <a:pt x="1832" y="3"/>
                  </a:lnTo>
                  <a:lnTo>
                    <a:pt x="1935" y="13"/>
                  </a:lnTo>
                  <a:lnTo>
                    <a:pt x="2038" y="28"/>
                  </a:lnTo>
                  <a:lnTo>
                    <a:pt x="2137" y="49"/>
                  </a:lnTo>
                  <a:lnTo>
                    <a:pt x="2235" y="75"/>
                  </a:lnTo>
                  <a:lnTo>
                    <a:pt x="2330" y="107"/>
                  </a:lnTo>
                  <a:lnTo>
                    <a:pt x="2422" y="145"/>
                  </a:lnTo>
                  <a:lnTo>
                    <a:pt x="2512" y="188"/>
                  </a:lnTo>
                  <a:lnTo>
                    <a:pt x="2599" y="235"/>
                  </a:lnTo>
                  <a:lnTo>
                    <a:pt x="2683" y="287"/>
                  </a:lnTo>
                  <a:lnTo>
                    <a:pt x="2763" y="344"/>
                  </a:lnTo>
                  <a:lnTo>
                    <a:pt x="2840" y="405"/>
                  </a:lnTo>
                  <a:lnTo>
                    <a:pt x="2913" y="471"/>
                  </a:lnTo>
                  <a:lnTo>
                    <a:pt x="2982" y="539"/>
                  </a:lnTo>
                  <a:lnTo>
                    <a:pt x="3048" y="612"/>
                  </a:lnTo>
                  <a:lnTo>
                    <a:pt x="3109" y="689"/>
                  </a:lnTo>
                  <a:lnTo>
                    <a:pt x="3166" y="769"/>
                  </a:lnTo>
                  <a:lnTo>
                    <a:pt x="3219" y="852"/>
                  </a:lnTo>
                  <a:lnTo>
                    <a:pt x="3266" y="939"/>
                  </a:lnTo>
                  <a:lnTo>
                    <a:pt x="3309" y="1029"/>
                  </a:lnTo>
                  <a:lnTo>
                    <a:pt x="3346" y="1121"/>
                  </a:lnTo>
                  <a:lnTo>
                    <a:pt x="3379" y="1215"/>
                  </a:lnTo>
                  <a:lnTo>
                    <a:pt x="3405" y="1313"/>
                  </a:lnTo>
                  <a:lnTo>
                    <a:pt x="3426" y="1412"/>
                  </a:lnTo>
                  <a:lnTo>
                    <a:pt x="3441" y="1514"/>
                  </a:lnTo>
                  <a:lnTo>
                    <a:pt x="3451" y="1616"/>
                  </a:lnTo>
                  <a:lnTo>
                    <a:pt x="3454" y="1720"/>
                  </a:lnTo>
                  <a:lnTo>
                    <a:pt x="3451" y="1826"/>
                  </a:lnTo>
                  <a:lnTo>
                    <a:pt x="3441" y="1929"/>
                  </a:lnTo>
                  <a:lnTo>
                    <a:pt x="3426" y="2031"/>
                  </a:lnTo>
                  <a:lnTo>
                    <a:pt x="3405" y="2130"/>
                  </a:lnTo>
                  <a:lnTo>
                    <a:pt x="3379" y="2228"/>
                  </a:lnTo>
                  <a:lnTo>
                    <a:pt x="3346" y="2322"/>
                  </a:lnTo>
                  <a:lnTo>
                    <a:pt x="3309" y="2414"/>
                  </a:lnTo>
                  <a:lnTo>
                    <a:pt x="3266" y="2504"/>
                  </a:lnTo>
                  <a:lnTo>
                    <a:pt x="3219" y="2591"/>
                  </a:lnTo>
                  <a:lnTo>
                    <a:pt x="3166" y="2674"/>
                  </a:lnTo>
                  <a:lnTo>
                    <a:pt x="3109" y="2754"/>
                  </a:lnTo>
                  <a:lnTo>
                    <a:pt x="3048" y="2831"/>
                  </a:lnTo>
                  <a:lnTo>
                    <a:pt x="2982" y="2904"/>
                  </a:lnTo>
                  <a:lnTo>
                    <a:pt x="2913" y="2972"/>
                  </a:lnTo>
                  <a:lnTo>
                    <a:pt x="2840" y="3038"/>
                  </a:lnTo>
                  <a:lnTo>
                    <a:pt x="2763" y="3099"/>
                  </a:lnTo>
                  <a:lnTo>
                    <a:pt x="2683" y="3156"/>
                  </a:lnTo>
                  <a:lnTo>
                    <a:pt x="2599" y="3208"/>
                  </a:lnTo>
                  <a:lnTo>
                    <a:pt x="2512" y="3255"/>
                  </a:lnTo>
                  <a:lnTo>
                    <a:pt x="2422" y="3298"/>
                  </a:lnTo>
                  <a:lnTo>
                    <a:pt x="2330" y="3336"/>
                  </a:lnTo>
                  <a:lnTo>
                    <a:pt x="2235" y="3368"/>
                  </a:lnTo>
                  <a:lnTo>
                    <a:pt x="2137" y="3394"/>
                  </a:lnTo>
                  <a:lnTo>
                    <a:pt x="2038" y="3415"/>
                  </a:lnTo>
                  <a:lnTo>
                    <a:pt x="1935" y="3430"/>
                  </a:lnTo>
                  <a:lnTo>
                    <a:pt x="1832" y="3440"/>
                  </a:lnTo>
                  <a:lnTo>
                    <a:pt x="1726" y="3443"/>
                  </a:lnTo>
                  <a:lnTo>
                    <a:pt x="1621" y="3440"/>
                  </a:lnTo>
                  <a:lnTo>
                    <a:pt x="1519" y="3430"/>
                  </a:lnTo>
                  <a:lnTo>
                    <a:pt x="1416" y="3415"/>
                  </a:lnTo>
                  <a:lnTo>
                    <a:pt x="1317" y="3394"/>
                  </a:lnTo>
                  <a:lnTo>
                    <a:pt x="1219" y="3368"/>
                  </a:lnTo>
                  <a:lnTo>
                    <a:pt x="1124" y="3336"/>
                  </a:lnTo>
                  <a:lnTo>
                    <a:pt x="1032" y="3298"/>
                  </a:lnTo>
                  <a:lnTo>
                    <a:pt x="942" y="3255"/>
                  </a:lnTo>
                  <a:lnTo>
                    <a:pt x="855" y="3208"/>
                  </a:lnTo>
                  <a:lnTo>
                    <a:pt x="771" y="3156"/>
                  </a:lnTo>
                  <a:lnTo>
                    <a:pt x="691" y="3099"/>
                  </a:lnTo>
                  <a:lnTo>
                    <a:pt x="614" y="3038"/>
                  </a:lnTo>
                  <a:lnTo>
                    <a:pt x="541" y="2972"/>
                  </a:lnTo>
                  <a:lnTo>
                    <a:pt x="472" y="2904"/>
                  </a:lnTo>
                  <a:lnTo>
                    <a:pt x="406" y="2831"/>
                  </a:lnTo>
                  <a:lnTo>
                    <a:pt x="345" y="2754"/>
                  </a:lnTo>
                  <a:lnTo>
                    <a:pt x="288" y="2674"/>
                  </a:lnTo>
                  <a:lnTo>
                    <a:pt x="236" y="2591"/>
                  </a:lnTo>
                  <a:lnTo>
                    <a:pt x="188" y="2504"/>
                  </a:lnTo>
                  <a:lnTo>
                    <a:pt x="145" y="2414"/>
                  </a:lnTo>
                  <a:lnTo>
                    <a:pt x="108" y="2322"/>
                  </a:lnTo>
                  <a:lnTo>
                    <a:pt x="75" y="2228"/>
                  </a:lnTo>
                  <a:lnTo>
                    <a:pt x="49" y="2130"/>
                  </a:lnTo>
                  <a:lnTo>
                    <a:pt x="28" y="2031"/>
                  </a:lnTo>
                  <a:lnTo>
                    <a:pt x="13" y="1929"/>
                  </a:lnTo>
                  <a:lnTo>
                    <a:pt x="3" y="1826"/>
                  </a:lnTo>
                  <a:lnTo>
                    <a:pt x="0" y="1720"/>
                  </a:lnTo>
                  <a:lnTo>
                    <a:pt x="3" y="1616"/>
                  </a:lnTo>
                  <a:lnTo>
                    <a:pt x="13" y="1514"/>
                  </a:lnTo>
                  <a:lnTo>
                    <a:pt x="28" y="1412"/>
                  </a:lnTo>
                  <a:lnTo>
                    <a:pt x="49" y="1313"/>
                  </a:lnTo>
                  <a:lnTo>
                    <a:pt x="75" y="1215"/>
                  </a:lnTo>
                  <a:lnTo>
                    <a:pt x="108" y="1121"/>
                  </a:lnTo>
                  <a:lnTo>
                    <a:pt x="145" y="1029"/>
                  </a:lnTo>
                  <a:lnTo>
                    <a:pt x="188" y="939"/>
                  </a:lnTo>
                  <a:lnTo>
                    <a:pt x="236" y="852"/>
                  </a:lnTo>
                  <a:lnTo>
                    <a:pt x="288" y="769"/>
                  </a:lnTo>
                  <a:lnTo>
                    <a:pt x="345" y="689"/>
                  </a:lnTo>
                  <a:lnTo>
                    <a:pt x="406" y="612"/>
                  </a:lnTo>
                  <a:lnTo>
                    <a:pt x="472" y="539"/>
                  </a:lnTo>
                  <a:lnTo>
                    <a:pt x="541" y="471"/>
                  </a:lnTo>
                  <a:lnTo>
                    <a:pt x="614" y="405"/>
                  </a:lnTo>
                  <a:lnTo>
                    <a:pt x="691" y="344"/>
                  </a:lnTo>
                  <a:lnTo>
                    <a:pt x="771" y="287"/>
                  </a:lnTo>
                  <a:lnTo>
                    <a:pt x="855" y="235"/>
                  </a:lnTo>
                  <a:lnTo>
                    <a:pt x="942" y="188"/>
                  </a:lnTo>
                  <a:lnTo>
                    <a:pt x="1032" y="145"/>
                  </a:lnTo>
                  <a:lnTo>
                    <a:pt x="1124" y="107"/>
                  </a:lnTo>
                  <a:lnTo>
                    <a:pt x="1219" y="75"/>
                  </a:lnTo>
                  <a:lnTo>
                    <a:pt x="1317" y="49"/>
                  </a:lnTo>
                  <a:lnTo>
                    <a:pt x="1416" y="28"/>
                  </a:lnTo>
                  <a:lnTo>
                    <a:pt x="1519" y="13"/>
                  </a:lnTo>
                  <a:lnTo>
                    <a:pt x="1621" y="3"/>
                  </a:lnTo>
                  <a:lnTo>
                    <a:pt x="17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  <p:sp>
        <p:nvSpPr>
          <p:cNvPr id="68" name="稻壳儿_刀客儿出品_26">
            <a:extLst>
              <a:ext uri="{FF2B5EF4-FFF2-40B4-BE49-F238E27FC236}">
                <a16:creationId xmlns:a16="http://schemas.microsoft.com/office/drawing/2014/main" id="{373420E0-1F34-46F1-ACF8-3A365F966787}"/>
              </a:ext>
            </a:extLst>
          </p:cNvPr>
          <p:cNvSpPr txBox="1"/>
          <p:nvPr/>
        </p:nvSpPr>
        <p:spPr>
          <a:xfrm>
            <a:off x="4568103" y="509272"/>
            <a:ext cx="3055793" cy="58477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32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在这里</a:t>
            </a:r>
            <a:r>
              <a:rPr lang="zh-CN" altLang="en-US"/>
              <a:t>添加标题</a:t>
            </a:r>
            <a:endParaRPr lang="en-US" dirty="0"/>
          </a:p>
        </p:txBody>
      </p:sp>
      <p:sp>
        <p:nvSpPr>
          <p:cNvPr id="69" name="稻壳儿_刀客儿出品_27">
            <a:extLst>
              <a:ext uri="{FF2B5EF4-FFF2-40B4-BE49-F238E27FC236}">
                <a16:creationId xmlns:a16="http://schemas.microsoft.com/office/drawing/2014/main" id="{DB457B03-11BE-4AEB-95EA-F1FFA861EDDF}"/>
              </a:ext>
            </a:extLst>
          </p:cNvPr>
          <p:cNvSpPr txBox="1"/>
          <p:nvPr/>
        </p:nvSpPr>
        <p:spPr>
          <a:xfrm>
            <a:off x="3681642" y="1031741"/>
            <a:ext cx="4828714" cy="30777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consectetuer</a:t>
            </a:r>
            <a:r>
              <a:rPr lang="en-US" altLang="zh-CN" dirty="0"/>
              <a:t> </a:t>
            </a:r>
            <a:r>
              <a:rPr lang="en-US" altLang="zh-CN" dirty="0" err="1"/>
              <a:t>adicing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31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37" grpId="0" animBg="1"/>
      <p:bldP spid="41" grpId="0" animBg="1"/>
      <p:bldP spid="45" grpId="0" animBg="1"/>
      <p:bldP spid="88" grpId="0"/>
      <p:bldP spid="89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49" grpId="0" animBg="1"/>
      <p:bldP spid="62" grpId="0" animBg="1"/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稻壳儿_刀客儿出品_1">
            <a:extLst>
              <a:ext uri="{FF2B5EF4-FFF2-40B4-BE49-F238E27FC236}">
                <a16:creationId xmlns:a16="http://schemas.microsoft.com/office/drawing/2014/main" id="{85DAECF0-FD0A-47F1-8DD6-9331B9186266}"/>
              </a:ext>
            </a:extLst>
          </p:cNvPr>
          <p:cNvSpPr/>
          <p:nvPr/>
        </p:nvSpPr>
        <p:spPr>
          <a:xfrm>
            <a:off x="2529840" y="1549400"/>
            <a:ext cx="7132320" cy="3759200"/>
          </a:xfrm>
          <a:prstGeom prst="roundRect">
            <a:avLst>
              <a:gd name="adj" fmla="val 5586"/>
            </a:avLst>
          </a:prstGeom>
          <a:solidFill>
            <a:schemeClr val="bg1"/>
          </a:solidFill>
          <a:ln>
            <a:noFill/>
          </a:ln>
          <a:effectLst>
            <a:outerShdw blurRad="317500" dist="101477" dir="2699999" rotWithShape="0">
              <a:scrgbClr r="0" g="0" b="0">
                <a:alpha val="15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US"/>
          </a:p>
        </p:txBody>
      </p:sp>
      <p:sp>
        <p:nvSpPr>
          <p:cNvPr id="6" name="稻壳儿_刀客儿出品_2">
            <a:extLst>
              <a:ext uri="{FF2B5EF4-FFF2-40B4-BE49-F238E27FC236}">
                <a16:creationId xmlns:a16="http://schemas.microsoft.com/office/drawing/2014/main" id="{B4E98E20-025A-4552-9415-B0B81673C5C3}"/>
              </a:ext>
            </a:extLst>
          </p:cNvPr>
          <p:cNvSpPr txBox="1"/>
          <p:nvPr/>
        </p:nvSpPr>
        <p:spPr>
          <a:xfrm>
            <a:off x="4772561" y="2995724"/>
            <a:ext cx="2646878" cy="830997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添加标题</a:t>
            </a:r>
            <a:endParaRPr lang="en-US" sz="4800" dirty="0">
              <a:solidFill>
                <a:schemeClr val="accent1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7" name="稻壳儿_刀客儿出品_3">
            <a:extLst>
              <a:ext uri="{FF2B5EF4-FFF2-40B4-BE49-F238E27FC236}">
                <a16:creationId xmlns:a16="http://schemas.microsoft.com/office/drawing/2014/main" id="{9664EC55-54E3-4E91-9792-9FEED500FE5D}"/>
              </a:ext>
            </a:extLst>
          </p:cNvPr>
          <p:cNvSpPr txBox="1"/>
          <p:nvPr/>
        </p:nvSpPr>
        <p:spPr>
          <a:xfrm>
            <a:off x="5331860" y="2446032"/>
            <a:ext cx="1528280" cy="525401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PART.02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稻壳儿_刀客儿出品_4">
            <a:extLst>
              <a:ext uri="{FF2B5EF4-FFF2-40B4-BE49-F238E27FC236}">
                <a16:creationId xmlns:a16="http://schemas.microsoft.com/office/drawing/2014/main" id="{26B3FC2E-DA5F-432F-9DEB-7C4A8CFBB4FA}"/>
              </a:ext>
            </a:extLst>
          </p:cNvPr>
          <p:cNvSpPr txBox="1"/>
          <p:nvPr/>
        </p:nvSpPr>
        <p:spPr>
          <a:xfrm>
            <a:off x="3621297" y="3897659"/>
            <a:ext cx="4949406" cy="51430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consectetuer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 Maecenas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massa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441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稻壳儿_刀客儿出品_1">
            <a:extLst>
              <a:ext uri="{FF2B5EF4-FFF2-40B4-BE49-F238E27FC236}">
                <a16:creationId xmlns:a16="http://schemas.microsoft.com/office/drawing/2014/main" id="{6BEC5B47-342D-4BAF-9E6F-A08B96F3DAC1}"/>
              </a:ext>
            </a:extLst>
          </p:cNvPr>
          <p:cNvSpPr/>
          <p:nvPr/>
        </p:nvSpPr>
        <p:spPr>
          <a:xfrm>
            <a:off x="641719" y="0"/>
            <a:ext cx="18149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稻壳儿_刀客儿出品_2">
            <a:extLst>
              <a:ext uri="{FF2B5EF4-FFF2-40B4-BE49-F238E27FC236}">
                <a16:creationId xmlns:a16="http://schemas.microsoft.com/office/drawing/2014/main" id="{BEDAD567-0CBA-4302-A2CB-2A1EF96CF5ED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7" b="18357"/>
          <a:stretch>
            <a:fillRect/>
          </a:stretch>
        </p:blipFill>
        <p:spPr/>
      </p:pic>
      <p:pic>
        <p:nvPicPr>
          <p:cNvPr id="10" name="稻壳儿_刀客儿出品_3">
            <a:extLst>
              <a:ext uri="{FF2B5EF4-FFF2-40B4-BE49-F238E27FC236}">
                <a16:creationId xmlns:a16="http://schemas.microsoft.com/office/drawing/2014/main" id="{69B5B7E2-19F5-405D-B22A-92C4C9BB3885}"/>
              </a:ext>
            </a:extLst>
          </p:cNvPr>
          <p:cNvPicPr>
            <a:picLocks noGrp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83" b="21883"/>
          <a:stretch>
            <a:fillRect/>
          </a:stretch>
        </p:blipFill>
        <p:spPr/>
      </p:pic>
      <p:pic>
        <p:nvPicPr>
          <p:cNvPr id="17" name="稻壳儿_刀客儿出品_4">
            <a:extLst>
              <a:ext uri="{FF2B5EF4-FFF2-40B4-BE49-F238E27FC236}">
                <a16:creationId xmlns:a16="http://schemas.microsoft.com/office/drawing/2014/main" id="{B7826DA0-9641-411B-94EF-84213BFD3720}"/>
              </a:ext>
            </a:extLst>
          </p:cNvPr>
          <p:cNvPicPr>
            <a:picLocks noGrp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8" b="15548"/>
          <a:stretch>
            <a:fillRect/>
          </a:stretch>
        </p:blipFill>
        <p:spPr/>
      </p:pic>
      <p:pic>
        <p:nvPicPr>
          <p:cNvPr id="20" name="稻壳儿_刀客儿出品_5">
            <a:extLst>
              <a:ext uri="{FF2B5EF4-FFF2-40B4-BE49-F238E27FC236}">
                <a16:creationId xmlns:a16="http://schemas.microsoft.com/office/drawing/2014/main" id="{56EE1D16-59B2-4754-A469-590428F313C9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2" name="稻壳儿_刀客儿出品_6">
            <a:extLst>
              <a:ext uri="{FF2B5EF4-FFF2-40B4-BE49-F238E27FC236}">
                <a16:creationId xmlns:a16="http://schemas.microsoft.com/office/drawing/2014/main" id="{0E5CCFC2-1A01-491A-BB3C-0D3F6E2D16AF}"/>
              </a:ext>
            </a:extLst>
          </p:cNvPr>
          <p:cNvSpPr/>
          <p:nvPr/>
        </p:nvSpPr>
        <p:spPr>
          <a:xfrm>
            <a:off x="2995884" y="2439000"/>
            <a:ext cx="1980000" cy="1980000"/>
          </a:xfrm>
          <a:prstGeom prst="diamond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id-ID" dirty="0">
              <a:cs typeface="+mn-ea"/>
              <a:sym typeface="+mn-lt"/>
            </a:endParaRPr>
          </a:p>
        </p:txBody>
      </p:sp>
      <p:sp>
        <p:nvSpPr>
          <p:cNvPr id="15" name="稻壳儿_刀客儿出品_7">
            <a:extLst>
              <a:ext uri="{FF2B5EF4-FFF2-40B4-BE49-F238E27FC236}">
                <a16:creationId xmlns:a16="http://schemas.microsoft.com/office/drawing/2014/main" id="{284B7BC1-8383-4ED9-9D12-2C3A95618FA8}"/>
              </a:ext>
            </a:extLst>
          </p:cNvPr>
          <p:cNvSpPr/>
          <p:nvPr/>
        </p:nvSpPr>
        <p:spPr>
          <a:xfrm>
            <a:off x="3431886" y="3244334"/>
            <a:ext cx="1107996" cy="369332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添加标题</a:t>
            </a:r>
            <a:endParaRPr lang="id-ID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0" name="稻壳儿_刀客儿出品_8">
            <a:extLst>
              <a:ext uri="{FF2B5EF4-FFF2-40B4-BE49-F238E27FC236}">
                <a16:creationId xmlns:a16="http://schemas.microsoft.com/office/drawing/2014/main" id="{F70B4BFC-4CD0-45CA-92C1-84AD1375E9DE}"/>
              </a:ext>
            </a:extLst>
          </p:cNvPr>
          <p:cNvSpPr txBox="1"/>
          <p:nvPr/>
        </p:nvSpPr>
        <p:spPr>
          <a:xfrm>
            <a:off x="7432408" y="2009668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  <a:cs typeface="+mn-ea"/>
                <a:sym typeface="+mn-lt"/>
              </a:rPr>
              <a:t>在这里添加标题</a:t>
            </a:r>
            <a:endParaRPr lang="id-ID" sz="36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1" name="稻壳儿_刀客儿出品_9">
            <a:extLst>
              <a:ext uri="{FF2B5EF4-FFF2-40B4-BE49-F238E27FC236}">
                <a16:creationId xmlns:a16="http://schemas.microsoft.com/office/drawing/2014/main" id="{DBE398DD-D07E-44A2-B696-30985C3B6799}"/>
              </a:ext>
            </a:extLst>
          </p:cNvPr>
          <p:cNvSpPr txBox="1">
            <a:spLocks/>
          </p:cNvSpPr>
          <p:nvPr/>
        </p:nvSpPr>
        <p:spPr>
          <a:xfrm>
            <a:off x="7432408" y="3579329"/>
            <a:ext cx="3651550" cy="1269003"/>
          </a:xfrm>
          <a:prstGeom prst="rect">
            <a:avLst/>
          </a:prstGeom>
        </p:spPr>
        <p:txBody>
          <a:bodyPr lIns="90000" tIns="46800" rIns="90000" bIns="46800">
            <a:spAutoFit/>
          </a:bodyPr>
          <a:lstStyle/>
          <a:p>
            <a:pPr marL="171450" lvl="0" indent="-17145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cs typeface="+mn-ea"/>
                <a:sym typeface="+mn-lt"/>
              </a:rPr>
              <a:t>Lorem ipsum dolor sit </a:t>
            </a:r>
            <a:r>
              <a:rPr lang="en-US" sz="1200" dirty="0" err="1">
                <a:cs typeface="+mn-ea"/>
                <a:sym typeface="+mn-lt"/>
              </a:rPr>
              <a:t>amet</a:t>
            </a:r>
            <a:r>
              <a:rPr lang="en-US" sz="1200" dirty="0">
                <a:cs typeface="+mn-ea"/>
                <a:sym typeface="+mn-lt"/>
              </a:rPr>
              <a:t>, </a:t>
            </a:r>
            <a:r>
              <a:rPr lang="en-US" sz="1200" dirty="0" err="1">
                <a:cs typeface="+mn-ea"/>
                <a:sym typeface="+mn-lt"/>
              </a:rPr>
              <a:t>consectetuer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adipiscing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elit</a:t>
            </a:r>
            <a:r>
              <a:rPr lang="en-US" sz="1200" dirty="0">
                <a:cs typeface="+mn-ea"/>
                <a:sym typeface="+mn-lt"/>
              </a:rPr>
              <a:t>. Maecenas </a:t>
            </a:r>
            <a:r>
              <a:rPr lang="en-US" sz="1200" dirty="0" err="1">
                <a:cs typeface="+mn-ea"/>
                <a:sym typeface="+mn-lt"/>
              </a:rPr>
              <a:t>porttitor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congue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massa</a:t>
            </a:r>
            <a:r>
              <a:rPr lang="en-US" sz="1200" dirty="0">
                <a:cs typeface="+mn-ea"/>
                <a:sym typeface="+mn-lt"/>
              </a:rPr>
              <a:t>. </a:t>
            </a:r>
            <a:r>
              <a:rPr lang="en-US" sz="1200" dirty="0" err="1">
                <a:cs typeface="+mn-ea"/>
                <a:sym typeface="+mn-lt"/>
              </a:rPr>
              <a:t>Fusce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posuere</a:t>
            </a:r>
            <a:r>
              <a:rPr lang="en-US" sz="1200" dirty="0">
                <a:cs typeface="+mn-ea"/>
                <a:sym typeface="+mn-lt"/>
              </a:rPr>
              <a:t>, magna sed pulvinar </a:t>
            </a:r>
            <a:r>
              <a:rPr lang="en-US" sz="1200" dirty="0" err="1">
                <a:cs typeface="+mn-ea"/>
                <a:sym typeface="+mn-lt"/>
              </a:rPr>
              <a:t>ultricies</a:t>
            </a:r>
            <a:r>
              <a:rPr lang="en-US" sz="1200" dirty="0">
                <a:cs typeface="+mn-ea"/>
                <a:sym typeface="+mn-lt"/>
              </a:rPr>
              <a:t>, </a:t>
            </a:r>
            <a:r>
              <a:rPr lang="en-US" sz="1200" dirty="0" err="1">
                <a:cs typeface="+mn-ea"/>
                <a:sym typeface="+mn-lt"/>
              </a:rPr>
              <a:t>purus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lectus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malesuada</a:t>
            </a:r>
            <a:r>
              <a:rPr lang="en-US" sz="1200" dirty="0">
                <a:cs typeface="+mn-ea"/>
                <a:sym typeface="+mn-lt"/>
              </a:rPr>
              <a:t> libero, sit </a:t>
            </a:r>
            <a:r>
              <a:rPr lang="en-US" sz="1200" dirty="0" err="1">
                <a:cs typeface="+mn-ea"/>
                <a:sym typeface="+mn-lt"/>
              </a:rPr>
              <a:t>amet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commodo</a:t>
            </a:r>
            <a:r>
              <a:rPr lang="en-US" sz="1200" dirty="0">
                <a:cs typeface="+mn-ea"/>
                <a:sym typeface="+mn-lt"/>
              </a:rPr>
              <a:t> magna </a:t>
            </a:r>
            <a:r>
              <a:rPr lang="en-US" sz="1200" dirty="0" err="1">
                <a:cs typeface="+mn-ea"/>
                <a:sym typeface="+mn-lt"/>
              </a:rPr>
              <a:t>eros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quis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en-US" sz="1200" dirty="0" err="1">
                <a:cs typeface="+mn-ea"/>
                <a:sym typeface="+mn-lt"/>
              </a:rPr>
              <a:t>urna</a:t>
            </a:r>
            <a:r>
              <a:rPr lang="en-US" sz="1200" dirty="0">
                <a:cs typeface="+mn-ea"/>
                <a:sym typeface="+mn-lt"/>
              </a:rPr>
              <a:t>.</a:t>
            </a:r>
          </a:p>
        </p:txBody>
      </p:sp>
      <p:sp>
        <p:nvSpPr>
          <p:cNvPr id="32" name="稻壳儿_刀客儿出品_10">
            <a:extLst>
              <a:ext uri="{FF2B5EF4-FFF2-40B4-BE49-F238E27FC236}">
                <a16:creationId xmlns:a16="http://schemas.microsoft.com/office/drawing/2014/main" id="{D19C3B38-38B4-4B05-BEED-FD9EE3CBB5B2}"/>
              </a:ext>
            </a:extLst>
          </p:cNvPr>
          <p:cNvSpPr txBox="1"/>
          <p:nvPr/>
        </p:nvSpPr>
        <p:spPr>
          <a:xfrm>
            <a:off x="7520185" y="2655999"/>
            <a:ext cx="3266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consectetuer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5536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/>
      <p:bldP spid="30" grpId="0"/>
      <p:bldP spid="31" grpId="0"/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Custom 2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8E67"/>
      </a:accent1>
      <a:accent2>
        <a:srgbClr val="7C98A3"/>
      </a:accent2>
      <a:accent3>
        <a:srgbClr val="9FAB81"/>
      </a:accent3>
      <a:accent4>
        <a:srgbClr val="AFC5C8"/>
      </a:accent4>
      <a:accent5>
        <a:srgbClr val="F3DDA1"/>
      </a:accent5>
      <a:accent6>
        <a:srgbClr val="DBAE79"/>
      </a:accent6>
      <a:hlink>
        <a:srgbClr val="0563C1"/>
      </a:hlink>
      <a:folHlink>
        <a:srgbClr val="954F72"/>
      </a:folHlink>
    </a:clrScheme>
    <a:fontScheme name="Century Gothic和方正清刻本悦宋简体">
      <a:majorFont>
        <a:latin typeface="Century Gothic"/>
        <a:ea typeface="方正清刻本悦宋简体"/>
        <a:cs typeface=""/>
      </a:majorFont>
      <a:minorFont>
        <a:latin typeface="Century Gothic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934</Words>
  <Application>Microsoft Office PowerPoint</Application>
  <PresentationFormat>宽屏</PresentationFormat>
  <Paragraphs>145</Paragraphs>
  <Slides>20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Flaticon</vt:lpstr>
      <vt:lpstr>Questrial</vt:lpstr>
      <vt:lpstr>段宁毛笔行书(修订版）</vt:lpstr>
      <vt:lpstr>方正清刻本悦宋简体</vt:lpstr>
      <vt:lpstr>汉仪尚巍手书W</vt:lpstr>
      <vt:lpstr>微软雅黑 Light</vt:lpstr>
      <vt:lpstr>叶根友唐楷简</vt:lpstr>
      <vt:lpstr>Arial</vt:lpstr>
      <vt:lpstr>Century Gothic</vt:lpstr>
      <vt:lpstr>Courier New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fsw</dc:creator>
  <cp:lastModifiedBy>Windows 用户</cp:lastModifiedBy>
  <cp:revision>63</cp:revision>
  <dcterms:created xsi:type="dcterms:W3CDTF">2019-01-16T04:52:46Z</dcterms:created>
  <dcterms:modified xsi:type="dcterms:W3CDTF">2020-10-22T01:49:46Z</dcterms:modified>
</cp:coreProperties>
</file>